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13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8E8E"/>
    <a:srgbClr val="D3D3D3"/>
    <a:srgbClr val="D7D0C3"/>
    <a:srgbClr val="CDC5B5"/>
    <a:srgbClr val="DCB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369CB-5C27-4E17-AF2E-0EA3E49519F0}" v="746" dt="2025-05-16T13:31:11.781"/>
  </p1510:revLst>
</p1510:revInfo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0016" autoAdjust="0"/>
  </p:normalViewPr>
  <p:slideViewPr>
    <p:cSldViewPr snapToGrid="0">
      <p:cViewPr varScale="1">
        <p:scale>
          <a:sx n="78" d="100"/>
          <a:sy n="78" d="100"/>
        </p:scale>
        <p:origin x="787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26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 chung" userId="6b71d29fae836ff5" providerId="LiveId" clId="{143369CB-5C27-4E17-AF2E-0EA3E49519F0}"/>
    <pc:docChg chg="undo redo custSel addSld delSld modSld modMainMaster">
      <pc:chgData name="min chung" userId="6b71d29fae836ff5" providerId="LiveId" clId="{143369CB-5C27-4E17-AF2E-0EA3E49519F0}" dt="2025-05-16T13:32:40.629" v="4868" actId="1038"/>
      <pc:docMkLst>
        <pc:docMk/>
      </pc:docMkLst>
      <pc:sldChg chg="addSp delSp modSp mod setBg">
        <pc:chgData name="min chung" userId="6b71d29fae836ff5" providerId="LiveId" clId="{143369CB-5C27-4E17-AF2E-0EA3E49519F0}" dt="2025-04-30T12:30:29.797" v="187" actId="20577"/>
        <pc:sldMkLst>
          <pc:docMk/>
          <pc:sldMk cId="2687364501" sldId="256"/>
        </pc:sldMkLst>
        <pc:spChg chg="mod">
          <ac:chgData name="min chung" userId="6b71d29fae836ff5" providerId="LiveId" clId="{143369CB-5C27-4E17-AF2E-0EA3E49519F0}" dt="2025-04-30T12:19:32.268" v="75" actId="20577"/>
          <ac:spMkLst>
            <pc:docMk/>
            <pc:sldMk cId="2687364501" sldId="256"/>
            <ac:spMk id="4" creationId="{F10F1EBC-866C-62D1-777C-251F896B24D6}"/>
          </ac:spMkLst>
        </pc:spChg>
        <pc:spChg chg="mod">
          <ac:chgData name="min chung" userId="6b71d29fae836ff5" providerId="LiveId" clId="{143369CB-5C27-4E17-AF2E-0EA3E49519F0}" dt="2025-04-30T12:30:29.797" v="187" actId="20577"/>
          <ac:spMkLst>
            <pc:docMk/>
            <pc:sldMk cId="2687364501" sldId="256"/>
            <ac:spMk id="5" creationId="{B717652F-98DE-ACC7-794E-F7ACFB7C4A33}"/>
          </ac:spMkLst>
        </pc:spChg>
      </pc:sldChg>
      <pc:sldChg chg="addSp delSp modSp new mod modNotesTx">
        <pc:chgData name="min chung" userId="6b71d29fae836ff5" providerId="LiveId" clId="{143369CB-5C27-4E17-AF2E-0EA3E49519F0}" dt="2025-05-14T14:09:36.181" v="4806" actId="1076"/>
        <pc:sldMkLst>
          <pc:docMk/>
          <pc:sldMk cId="3248073720" sldId="257"/>
        </pc:sldMkLst>
        <pc:spChg chg="mod">
          <ac:chgData name="min chung" userId="6b71d29fae836ff5" providerId="LiveId" clId="{143369CB-5C27-4E17-AF2E-0EA3E49519F0}" dt="2025-04-30T13:10:09.915" v="694" actId="1035"/>
          <ac:spMkLst>
            <pc:docMk/>
            <pc:sldMk cId="3248073720" sldId="257"/>
            <ac:spMk id="2" creationId="{159E0C15-CAB9-DA58-37C2-02BCFBB6364E}"/>
          </ac:spMkLst>
        </pc:spChg>
        <pc:spChg chg="mod">
          <ac:chgData name="min chung" userId="6b71d29fae836ff5" providerId="LiveId" clId="{143369CB-5C27-4E17-AF2E-0EA3E49519F0}" dt="2025-05-12T01:45:24.293" v="4305" actId="20577"/>
          <ac:spMkLst>
            <pc:docMk/>
            <pc:sldMk cId="3248073720" sldId="257"/>
            <ac:spMk id="3" creationId="{C50A0090-45B7-4938-0709-A9428D0F724E}"/>
          </ac:spMkLst>
        </pc:spChg>
        <pc:spChg chg="add mod">
          <ac:chgData name="min chung" userId="6b71d29fae836ff5" providerId="LiveId" clId="{143369CB-5C27-4E17-AF2E-0EA3E49519F0}" dt="2025-04-30T13:05:38.257" v="657" actId="1076"/>
          <ac:spMkLst>
            <pc:docMk/>
            <pc:sldMk cId="3248073720" sldId="257"/>
            <ac:spMk id="5" creationId="{BE3B71CF-F822-3852-26E9-C96531AA6C58}"/>
          </ac:spMkLst>
        </pc:spChg>
        <pc:spChg chg="add mod">
          <ac:chgData name="min chung" userId="6b71d29fae836ff5" providerId="LiveId" clId="{143369CB-5C27-4E17-AF2E-0EA3E49519F0}" dt="2025-04-30T13:05:44.050" v="658" actId="1076"/>
          <ac:spMkLst>
            <pc:docMk/>
            <pc:sldMk cId="3248073720" sldId="257"/>
            <ac:spMk id="7" creationId="{A21F458F-6AF0-5B35-A677-1EDA49357F5C}"/>
          </ac:spMkLst>
        </pc:spChg>
        <pc:spChg chg="add mod">
          <ac:chgData name="min chung" userId="6b71d29fae836ff5" providerId="LiveId" clId="{143369CB-5C27-4E17-AF2E-0EA3E49519F0}" dt="2025-05-14T14:09:36.181" v="4806" actId="1076"/>
          <ac:spMkLst>
            <pc:docMk/>
            <pc:sldMk cId="3248073720" sldId="257"/>
            <ac:spMk id="11" creationId="{18529783-C816-490A-81C3-5E1973C5C68C}"/>
          </ac:spMkLst>
        </pc:spChg>
        <pc:spChg chg="add mod">
          <ac:chgData name="min chung" userId="6b71d29fae836ff5" providerId="LiveId" clId="{143369CB-5C27-4E17-AF2E-0EA3E49519F0}" dt="2025-04-30T13:05:28.397" v="656" actId="206"/>
          <ac:spMkLst>
            <pc:docMk/>
            <pc:sldMk cId="3248073720" sldId="257"/>
            <ac:spMk id="13" creationId="{BF5065BE-6DB6-9CD8-F51A-FD6317DD0DEC}"/>
          </ac:spMkLst>
        </pc:spChg>
        <pc:spChg chg="add mod">
          <ac:chgData name="min chung" userId="6b71d29fae836ff5" providerId="LiveId" clId="{143369CB-5C27-4E17-AF2E-0EA3E49519F0}" dt="2025-04-30T13:03:09.401" v="634" actId="1036"/>
          <ac:spMkLst>
            <pc:docMk/>
            <pc:sldMk cId="3248073720" sldId="257"/>
            <ac:spMk id="19" creationId="{8CB860AC-0735-953F-5844-28705D0AC415}"/>
          </ac:spMkLst>
        </pc:spChg>
        <pc:spChg chg="add mod">
          <ac:chgData name="min chung" userId="6b71d29fae836ff5" providerId="LiveId" clId="{143369CB-5C27-4E17-AF2E-0EA3E49519F0}" dt="2025-04-30T13:03:09.401" v="634" actId="1036"/>
          <ac:spMkLst>
            <pc:docMk/>
            <pc:sldMk cId="3248073720" sldId="257"/>
            <ac:spMk id="20" creationId="{9AE5DA71-043B-F364-57E5-65C0914D8AA6}"/>
          </ac:spMkLst>
        </pc:spChg>
        <pc:spChg chg="add mod">
          <ac:chgData name="min chung" userId="6b71d29fae836ff5" providerId="LiveId" clId="{143369CB-5C27-4E17-AF2E-0EA3E49519F0}" dt="2025-04-30T13:03:09.401" v="634" actId="1036"/>
          <ac:spMkLst>
            <pc:docMk/>
            <pc:sldMk cId="3248073720" sldId="257"/>
            <ac:spMk id="21" creationId="{1862B2EE-574D-F7E1-FF45-E26E1DD07C0B}"/>
          </ac:spMkLst>
        </pc:spChg>
        <pc:spChg chg="add mod">
          <ac:chgData name="min chung" userId="6b71d29fae836ff5" providerId="LiveId" clId="{143369CB-5C27-4E17-AF2E-0EA3E49519F0}" dt="2025-04-30T13:03:09.401" v="634" actId="1036"/>
          <ac:spMkLst>
            <pc:docMk/>
            <pc:sldMk cId="3248073720" sldId="257"/>
            <ac:spMk id="22" creationId="{C4533DD1-DE01-27A0-EDEE-BAB390648A6E}"/>
          </ac:spMkLst>
        </pc:spChg>
        <pc:picChg chg="add mod">
          <ac:chgData name="min chung" userId="6b71d29fae836ff5" providerId="LiveId" clId="{143369CB-5C27-4E17-AF2E-0EA3E49519F0}" dt="2025-04-30T13:22:27.148" v="1041" actId="1076"/>
          <ac:picMkLst>
            <pc:docMk/>
            <pc:sldMk cId="3248073720" sldId="257"/>
            <ac:picMk id="27" creationId="{AF77C3AC-4BB9-CA5A-316D-A6071EB54D67}"/>
          </ac:picMkLst>
        </pc:picChg>
        <pc:picChg chg="add mod">
          <ac:chgData name="min chung" userId="6b71d29fae836ff5" providerId="LiveId" clId="{143369CB-5C27-4E17-AF2E-0EA3E49519F0}" dt="2025-04-30T13:07:12.261" v="662" actId="14861"/>
          <ac:picMkLst>
            <pc:docMk/>
            <pc:sldMk cId="3248073720" sldId="257"/>
            <ac:picMk id="1026" creationId="{817DEE51-F7BE-8C19-DF67-1C134243FEA8}"/>
          </ac:picMkLst>
        </pc:picChg>
        <pc:picChg chg="add mod">
          <ac:chgData name="min chung" userId="6b71d29fae836ff5" providerId="LiveId" clId="{143369CB-5C27-4E17-AF2E-0EA3E49519F0}" dt="2025-04-30T13:07:17.973" v="663" actId="14861"/>
          <ac:picMkLst>
            <pc:docMk/>
            <pc:sldMk cId="3248073720" sldId="257"/>
            <ac:picMk id="1028" creationId="{9CB3ED5F-99A4-947F-BC44-CBFB8124F9F8}"/>
          </ac:picMkLst>
        </pc:picChg>
        <pc:cxnChg chg="add mod">
          <ac:chgData name="min chung" userId="6b71d29fae836ff5" providerId="LiveId" clId="{143369CB-5C27-4E17-AF2E-0EA3E49519F0}" dt="2025-04-30T13:03:09.401" v="634" actId="1036"/>
          <ac:cxnSpMkLst>
            <pc:docMk/>
            <pc:sldMk cId="3248073720" sldId="257"/>
            <ac:cxnSpMk id="6" creationId="{DE07F155-9204-6628-E2BB-47B44A442386}"/>
          </ac:cxnSpMkLst>
        </pc:cxnChg>
        <pc:cxnChg chg="add mod">
          <ac:chgData name="min chung" userId="6b71d29fae836ff5" providerId="LiveId" clId="{143369CB-5C27-4E17-AF2E-0EA3E49519F0}" dt="2025-04-30T13:03:09.401" v="634" actId="1036"/>
          <ac:cxnSpMkLst>
            <pc:docMk/>
            <pc:sldMk cId="3248073720" sldId="257"/>
            <ac:cxnSpMk id="8" creationId="{100723DE-A21F-8CD0-2D5E-8D4BC6404BDD}"/>
          </ac:cxnSpMkLst>
        </pc:cxnChg>
        <pc:cxnChg chg="add mod">
          <ac:chgData name="min chung" userId="6b71d29fae836ff5" providerId="LiveId" clId="{143369CB-5C27-4E17-AF2E-0EA3E49519F0}" dt="2025-05-14T14:09:01.061" v="4779" actId="1582"/>
          <ac:cxnSpMkLst>
            <pc:docMk/>
            <pc:sldMk cId="3248073720" sldId="257"/>
            <ac:cxnSpMk id="10" creationId="{753F4D3E-1BD9-EC68-7CFD-21C1A2C926BA}"/>
          </ac:cxnSpMkLst>
        </pc:cxnChg>
        <pc:cxnChg chg="add mod">
          <ac:chgData name="min chung" userId="6b71d29fae836ff5" providerId="LiveId" clId="{143369CB-5C27-4E17-AF2E-0EA3E49519F0}" dt="2025-04-30T13:09:47.272" v="687" actId="33986"/>
          <ac:cxnSpMkLst>
            <pc:docMk/>
            <pc:sldMk cId="3248073720" sldId="257"/>
            <ac:cxnSpMk id="16" creationId="{E5ECCE80-FA68-E396-C920-4249354D6E4C}"/>
          </ac:cxnSpMkLst>
        </pc:cxnChg>
      </pc:sldChg>
      <pc:sldChg chg="addSp modSp new mod">
        <pc:chgData name="min chung" userId="6b71d29fae836ff5" providerId="LiveId" clId="{143369CB-5C27-4E17-AF2E-0EA3E49519F0}" dt="2025-05-12T02:53:18.660" v="4763" actId="20577"/>
        <pc:sldMkLst>
          <pc:docMk/>
          <pc:sldMk cId="291136192" sldId="258"/>
        </pc:sldMkLst>
        <pc:spChg chg="mod">
          <ac:chgData name="min chung" userId="6b71d29fae836ff5" providerId="LiveId" clId="{143369CB-5C27-4E17-AF2E-0EA3E49519F0}" dt="2025-04-30T13:20:27.046" v="1022" actId="1036"/>
          <ac:spMkLst>
            <pc:docMk/>
            <pc:sldMk cId="291136192" sldId="258"/>
            <ac:spMk id="2" creationId="{257B8EF2-B5B0-2177-3249-2CD3E7E5E058}"/>
          </ac:spMkLst>
        </pc:spChg>
        <pc:spChg chg="mod">
          <ac:chgData name="min chung" userId="6b71d29fae836ff5" providerId="LiveId" clId="{143369CB-5C27-4E17-AF2E-0EA3E49519F0}" dt="2025-05-12T02:53:18.660" v="4763" actId="20577"/>
          <ac:spMkLst>
            <pc:docMk/>
            <pc:sldMk cId="291136192" sldId="258"/>
            <ac:spMk id="3" creationId="{DF7B9FC5-3170-0698-D9AC-028D594FCD34}"/>
          </ac:spMkLst>
        </pc:spChg>
        <pc:picChg chg="add mod">
          <ac:chgData name="min chung" userId="6b71d29fae836ff5" providerId="LiveId" clId="{143369CB-5C27-4E17-AF2E-0EA3E49519F0}" dt="2025-04-30T13:20:39.625" v="1034" actId="1076"/>
          <ac:picMkLst>
            <pc:docMk/>
            <pc:sldMk cId="291136192" sldId="258"/>
            <ac:picMk id="6" creationId="{43613464-2122-E9D1-ACD3-00403F0A7E80}"/>
          </ac:picMkLst>
        </pc:picChg>
        <pc:picChg chg="add mod">
          <ac:chgData name="min chung" userId="6b71d29fae836ff5" providerId="LiveId" clId="{143369CB-5C27-4E17-AF2E-0EA3E49519F0}" dt="2025-04-30T13:56:07.866" v="1716" actId="1076"/>
          <ac:picMkLst>
            <pc:docMk/>
            <pc:sldMk cId="291136192" sldId="258"/>
            <ac:picMk id="8" creationId="{D94A539F-A55F-2347-D59F-D34F98D8CF31}"/>
          </ac:picMkLst>
        </pc:picChg>
      </pc:sldChg>
      <pc:sldChg chg="addSp delSp modSp new mod">
        <pc:chgData name="min chung" userId="6b71d29fae836ff5" providerId="LiveId" clId="{143369CB-5C27-4E17-AF2E-0EA3E49519F0}" dt="2025-05-12T02:51:24.938" v="4743" actId="20577"/>
        <pc:sldMkLst>
          <pc:docMk/>
          <pc:sldMk cId="1596231575" sldId="259"/>
        </pc:sldMkLst>
        <pc:spChg chg="mod">
          <ac:chgData name="min chung" userId="6b71d29fae836ff5" providerId="LiveId" clId="{143369CB-5C27-4E17-AF2E-0EA3E49519F0}" dt="2025-04-30T13:32:09.422" v="1349" actId="20577"/>
          <ac:spMkLst>
            <pc:docMk/>
            <pc:sldMk cId="1596231575" sldId="259"/>
            <ac:spMk id="2" creationId="{7CC031AA-0EBC-6F4A-60D4-FD0E72CBF1D1}"/>
          </ac:spMkLst>
        </pc:spChg>
        <pc:spChg chg="mod">
          <ac:chgData name="min chung" userId="6b71d29fae836ff5" providerId="LiveId" clId="{143369CB-5C27-4E17-AF2E-0EA3E49519F0}" dt="2025-05-12T02:51:24.938" v="4743" actId="20577"/>
          <ac:spMkLst>
            <pc:docMk/>
            <pc:sldMk cId="1596231575" sldId="259"/>
            <ac:spMk id="3" creationId="{40ABD881-0EC8-0E19-A13C-27763FA3FA86}"/>
          </ac:spMkLst>
        </pc:spChg>
        <pc:spChg chg="add mod">
          <ac:chgData name="min chung" userId="6b71d29fae836ff5" providerId="LiveId" clId="{143369CB-5C27-4E17-AF2E-0EA3E49519F0}" dt="2025-05-12T02:31:28.982" v="4687" actId="1037"/>
          <ac:spMkLst>
            <pc:docMk/>
            <pc:sldMk cId="1596231575" sldId="259"/>
            <ac:spMk id="6" creationId="{9BF3E092-73D5-3434-3B77-CF3771D7C557}"/>
          </ac:spMkLst>
        </pc:spChg>
        <pc:spChg chg="add mod ord">
          <ac:chgData name="min chung" userId="6b71d29fae836ff5" providerId="LiveId" clId="{143369CB-5C27-4E17-AF2E-0EA3E49519F0}" dt="2025-05-12T02:31:28.982" v="4687" actId="1037"/>
          <ac:spMkLst>
            <pc:docMk/>
            <pc:sldMk cId="1596231575" sldId="259"/>
            <ac:spMk id="7" creationId="{FEDB62A6-7C9C-DBFA-6406-312758AC896F}"/>
          </ac:spMkLst>
        </pc:spChg>
        <pc:spChg chg="mod">
          <ac:chgData name="min chung" userId="6b71d29fae836ff5" providerId="LiveId" clId="{143369CB-5C27-4E17-AF2E-0EA3E49519F0}" dt="2025-05-06T06:03:50.289" v="3936"/>
          <ac:spMkLst>
            <pc:docMk/>
            <pc:sldMk cId="1596231575" sldId="259"/>
            <ac:spMk id="20" creationId="{3F48D103-293F-8CE2-E5D2-6D28630768AC}"/>
          </ac:spMkLst>
        </pc:spChg>
        <pc:spChg chg="mod">
          <ac:chgData name="min chung" userId="6b71d29fae836ff5" providerId="LiveId" clId="{143369CB-5C27-4E17-AF2E-0EA3E49519F0}" dt="2025-05-06T06:03:50.289" v="3936"/>
          <ac:spMkLst>
            <pc:docMk/>
            <pc:sldMk cId="1596231575" sldId="259"/>
            <ac:spMk id="22" creationId="{46384343-6CBE-8441-9B47-8E9A51311CED}"/>
          </ac:spMkLst>
        </pc:spChg>
        <pc:spChg chg="mod">
          <ac:chgData name="min chung" userId="6b71d29fae836ff5" providerId="LiveId" clId="{143369CB-5C27-4E17-AF2E-0EA3E49519F0}" dt="2025-05-12T01:57:07.963" v="4475" actId="14100"/>
          <ac:spMkLst>
            <pc:docMk/>
            <pc:sldMk cId="1596231575" sldId="259"/>
            <ac:spMk id="23" creationId="{51C02A10-9FC7-7753-9A75-245FD8D6BA4E}"/>
          </ac:spMkLst>
        </pc:spChg>
        <pc:spChg chg="mod">
          <ac:chgData name="min chung" userId="6b71d29fae836ff5" providerId="LiveId" clId="{143369CB-5C27-4E17-AF2E-0EA3E49519F0}" dt="2025-05-12T01:57:04.690" v="4474" actId="14100"/>
          <ac:spMkLst>
            <pc:docMk/>
            <pc:sldMk cId="1596231575" sldId="259"/>
            <ac:spMk id="24" creationId="{0A7E7A21-2ACE-85A2-540B-CACBE8B2FD92}"/>
          </ac:spMkLst>
        </pc:spChg>
        <pc:spChg chg="mod">
          <ac:chgData name="min chung" userId="6b71d29fae836ff5" providerId="LiveId" clId="{143369CB-5C27-4E17-AF2E-0EA3E49519F0}" dt="2025-05-12T01:57:01.861" v="4473" actId="14100"/>
          <ac:spMkLst>
            <pc:docMk/>
            <pc:sldMk cId="1596231575" sldId="259"/>
            <ac:spMk id="25" creationId="{50CACDD5-A64A-0476-2B4D-8DA4E7841D1D}"/>
          </ac:spMkLst>
        </pc:spChg>
        <pc:spChg chg="mod">
          <ac:chgData name="min chung" userId="6b71d29fae836ff5" providerId="LiveId" clId="{143369CB-5C27-4E17-AF2E-0EA3E49519F0}" dt="2025-05-12T01:59:22.772" v="4494" actId="20577"/>
          <ac:spMkLst>
            <pc:docMk/>
            <pc:sldMk cId="1596231575" sldId="259"/>
            <ac:spMk id="26" creationId="{64989B38-0E83-7A4D-A181-21888801A8A1}"/>
          </ac:spMkLst>
        </pc:spChg>
        <pc:spChg chg="mod">
          <ac:chgData name="min chung" userId="6b71d29fae836ff5" providerId="LiveId" clId="{143369CB-5C27-4E17-AF2E-0EA3E49519F0}" dt="2025-05-12T01:59:17.756" v="4492" actId="20577"/>
          <ac:spMkLst>
            <pc:docMk/>
            <pc:sldMk cId="1596231575" sldId="259"/>
            <ac:spMk id="27" creationId="{0E4DA6A9-D4C8-4AD0-4C94-354A4570DA90}"/>
          </ac:spMkLst>
        </pc:spChg>
        <pc:spChg chg="mod">
          <ac:chgData name="min chung" userId="6b71d29fae836ff5" providerId="LiveId" clId="{143369CB-5C27-4E17-AF2E-0EA3E49519F0}" dt="2025-05-12T01:58:48.915" v="4486" actId="20577"/>
          <ac:spMkLst>
            <pc:docMk/>
            <pc:sldMk cId="1596231575" sldId="259"/>
            <ac:spMk id="28" creationId="{6296D537-4253-DB84-1A5E-5154F5C9A2C2}"/>
          </ac:spMkLst>
        </pc:spChg>
        <pc:spChg chg="mod">
          <ac:chgData name="min chung" userId="6b71d29fae836ff5" providerId="LiveId" clId="{143369CB-5C27-4E17-AF2E-0EA3E49519F0}" dt="2025-05-06T06:04:01.146" v="3938" actId="207"/>
          <ac:spMkLst>
            <pc:docMk/>
            <pc:sldMk cId="1596231575" sldId="259"/>
            <ac:spMk id="30" creationId="{C71BF706-2C42-E65E-C651-61D1B1338E62}"/>
          </ac:spMkLst>
        </pc:spChg>
        <pc:spChg chg="mod">
          <ac:chgData name="min chung" userId="6b71d29fae836ff5" providerId="LiveId" clId="{143369CB-5C27-4E17-AF2E-0EA3E49519F0}" dt="2025-05-08T01:07:23.653" v="4228" actId="20577"/>
          <ac:spMkLst>
            <pc:docMk/>
            <pc:sldMk cId="1596231575" sldId="259"/>
            <ac:spMk id="31" creationId="{D90A6D46-E9D7-FDC4-FB2B-7AB6F9C0CE89}"/>
          </ac:spMkLst>
        </pc:spChg>
        <pc:grpChg chg="mod">
          <ac:chgData name="min chung" userId="6b71d29fae836ff5" providerId="LiveId" clId="{143369CB-5C27-4E17-AF2E-0EA3E49519F0}" dt="2025-05-12T02:31:14.489" v="4681" actId="1076"/>
          <ac:grpSpMkLst>
            <pc:docMk/>
            <pc:sldMk cId="1596231575" sldId="259"/>
            <ac:grpSpMk id="18" creationId="{1FD260AE-172E-1799-06D0-74C6DB162586}"/>
          </ac:grpSpMkLst>
        </pc:grpChg>
        <pc:picChg chg="add mod">
          <ac:chgData name="min chung" userId="6b71d29fae836ff5" providerId="LiveId" clId="{143369CB-5C27-4E17-AF2E-0EA3E49519F0}" dt="2025-04-30T23:16:44.648" v="2448" actId="207"/>
          <ac:picMkLst>
            <pc:docMk/>
            <pc:sldMk cId="1596231575" sldId="259"/>
            <ac:picMk id="19" creationId="{BDDD54FB-4D8C-47BF-77CF-0BF3E4D6E4E6}"/>
          </ac:picMkLst>
        </pc:picChg>
        <pc:cxnChg chg="mod">
          <ac:chgData name="min chung" userId="6b71d29fae836ff5" providerId="LiveId" clId="{143369CB-5C27-4E17-AF2E-0EA3E49519F0}" dt="2025-05-12T01:57:04.690" v="4474" actId="14100"/>
          <ac:cxnSpMkLst>
            <pc:docMk/>
            <pc:sldMk cId="1596231575" sldId="259"/>
            <ac:cxnSpMk id="21" creationId="{D5242D38-0990-D8C4-FF5A-FE288DDA694E}"/>
          </ac:cxnSpMkLst>
        </pc:cxnChg>
      </pc:sldChg>
      <pc:sldChg chg="addSp delSp modSp new mod">
        <pc:chgData name="min chung" userId="6b71d29fae836ff5" providerId="LiveId" clId="{143369CB-5C27-4E17-AF2E-0EA3E49519F0}" dt="2025-05-07T06:19:32.460" v="4222" actId="1076"/>
        <pc:sldMkLst>
          <pc:docMk/>
          <pc:sldMk cId="2936016717" sldId="260"/>
        </pc:sldMkLst>
        <pc:spChg chg="add mod">
          <ac:chgData name="min chung" userId="6b71d29fae836ff5" providerId="LiveId" clId="{143369CB-5C27-4E17-AF2E-0EA3E49519F0}" dt="2025-05-06T14:38:16.027" v="4078" actId="1076"/>
          <ac:spMkLst>
            <pc:docMk/>
            <pc:sldMk cId="2936016717" sldId="260"/>
            <ac:spMk id="2" creationId="{2AAB3480-B863-CB20-5585-FB5C076FEE0E}"/>
          </ac:spMkLst>
        </pc:spChg>
        <pc:spChg chg="mod">
          <ac:chgData name="min chung" userId="6b71d29fae836ff5" providerId="LiveId" clId="{143369CB-5C27-4E17-AF2E-0EA3E49519F0}" dt="2025-05-06T14:43:10.065" v="4150" actId="1076"/>
          <ac:spMkLst>
            <pc:docMk/>
            <pc:sldMk cId="2936016717" sldId="260"/>
            <ac:spMk id="3" creationId="{31D59E34-1D32-39A5-8D65-314D8B9FB644}"/>
          </ac:spMkLst>
        </pc:spChg>
        <pc:spChg chg="add mod">
          <ac:chgData name="min chung" userId="6b71d29fae836ff5" providerId="LiveId" clId="{143369CB-5C27-4E17-AF2E-0EA3E49519F0}" dt="2025-05-06T14:38:16.027" v="4078" actId="1076"/>
          <ac:spMkLst>
            <pc:docMk/>
            <pc:sldMk cId="2936016717" sldId="260"/>
            <ac:spMk id="5" creationId="{146F8EB0-B7B2-3311-A2A8-1DE3FE22860B}"/>
          </ac:spMkLst>
        </pc:spChg>
        <pc:spChg chg="add mod">
          <ac:chgData name="min chung" userId="6b71d29fae836ff5" providerId="LiveId" clId="{143369CB-5C27-4E17-AF2E-0EA3E49519F0}" dt="2025-05-06T14:38:16.027" v="4078" actId="1076"/>
          <ac:spMkLst>
            <pc:docMk/>
            <pc:sldMk cId="2936016717" sldId="260"/>
            <ac:spMk id="7" creationId="{C8A6C4BD-FDAA-31C3-75F2-A148056DD5CD}"/>
          </ac:spMkLst>
        </pc:spChg>
        <pc:spChg chg="add mod">
          <ac:chgData name="min chung" userId="6b71d29fae836ff5" providerId="LiveId" clId="{143369CB-5C27-4E17-AF2E-0EA3E49519F0}" dt="2025-05-06T14:38:37.561" v="4082" actId="1076"/>
          <ac:spMkLst>
            <pc:docMk/>
            <pc:sldMk cId="2936016717" sldId="260"/>
            <ac:spMk id="13" creationId="{C3E84694-1057-0F1B-6BC0-24CBC406DC94}"/>
          </ac:spMkLst>
        </pc:spChg>
        <pc:spChg chg="add mod">
          <ac:chgData name="min chung" userId="6b71d29fae836ff5" providerId="LiveId" clId="{143369CB-5C27-4E17-AF2E-0EA3E49519F0}" dt="2025-05-06T14:36:39.577" v="4037" actId="1076"/>
          <ac:spMkLst>
            <pc:docMk/>
            <pc:sldMk cId="2936016717" sldId="260"/>
            <ac:spMk id="14" creationId="{84C4C026-22E9-759D-882A-C558F9BC715A}"/>
          </ac:spMkLst>
        </pc:spChg>
        <pc:grpChg chg="add mod">
          <ac:chgData name="min chung" userId="6b71d29fae836ff5" providerId="LiveId" clId="{143369CB-5C27-4E17-AF2E-0EA3E49519F0}" dt="2025-05-06T06:08:36.794" v="4013" actId="164"/>
          <ac:grpSpMkLst>
            <pc:docMk/>
            <pc:sldMk cId="2936016717" sldId="260"/>
            <ac:grpSpMk id="12" creationId="{690D4097-0A04-BD0A-36B2-7C9D37800B3C}"/>
          </ac:grpSpMkLst>
        </pc:grpChg>
        <pc:grpChg chg="add mod">
          <ac:chgData name="min chung" userId="6b71d29fae836ff5" providerId="LiveId" clId="{143369CB-5C27-4E17-AF2E-0EA3E49519F0}" dt="2025-05-06T14:39:19.725" v="4088" actId="1076"/>
          <ac:grpSpMkLst>
            <pc:docMk/>
            <pc:sldMk cId="2936016717" sldId="260"/>
            <ac:grpSpMk id="15" creationId="{519D664B-3006-EF9B-6806-6EC8C33CD8E6}"/>
          </ac:grpSpMkLst>
        </pc:grpChg>
        <pc:picChg chg="add mod">
          <ac:chgData name="min chung" userId="6b71d29fae836ff5" providerId="LiveId" clId="{143369CB-5C27-4E17-AF2E-0EA3E49519F0}" dt="2025-05-06T14:39:50.433" v="4100" actId="1076"/>
          <ac:picMkLst>
            <pc:docMk/>
            <pc:sldMk cId="2936016717" sldId="260"/>
            <ac:picMk id="8" creationId="{8F9BF9EC-9935-A09E-F1E4-8B1C9513167A}"/>
          </ac:picMkLst>
        </pc:picChg>
        <pc:picChg chg="add mod">
          <ac:chgData name="min chung" userId="6b71d29fae836ff5" providerId="LiveId" clId="{143369CB-5C27-4E17-AF2E-0EA3E49519F0}" dt="2025-05-07T06:19:32.460" v="4222" actId="1076"/>
          <ac:picMkLst>
            <pc:docMk/>
            <pc:sldMk cId="2936016717" sldId="260"/>
            <ac:picMk id="17" creationId="{3EDA4B12-7135-BA3B-4AAC-0FFDF44A4316}"/>
          </ac:picMkLst>
        </pc:picChg>
        <pc:picChg chg="add mod">
          <ac:chgData name="min chung" userId="6b71d29fae836ff5" providerId="LiveId" clId="{143369CB-5C27-4E17-AF2E-0EA3E49519F0}" dt="2025-05-06T14:42:53.769" v="4146" actId="14100"/>
          <ac:picMkLst>
            <pc:docMk/>
            <pc:sldMk cId="2936016717" sldId="260"/>
            <ac:picMk id="21" creationId="{DFB54F12-4EEC-A806-7E98-8D38EF41D88E}"/>
          </ac:picMkLst>
        </pc:picChg>
        <pc:cxnChg chg="add mod">
          <ac:chgData name="min chung" userId="6b71d29fae836ff5" providerId="LiveId" clId="{143369CB-5C27-4E17-AF2E-0EA3E49519F0}" dt="2025-05-06T14:38:25.736" v="4080" actId="14100"/>
          <ac:cxnSpMkLst>
            <pc:docMk/>
            <pc:sldMk cId="2936016717" sldId="260"/>
            <ac:cxnSpMk id="11" creationId="{45143215-5031-E8D8-75E5-A471F3C50E10}"/>
          </ac:cxnSpMkLst>
        </pc:cxnChg>
      </pc:sldChg>
      <pc:sldChg chg="addSp delSp modSp new add del mod">
        <pc:chgData name="min chung" userId="6b71d29fae836ff5" providerId="LiveId" clId="{143369CB-5C27-4E17-AF2E-0EA3E49519F0}" dt="2025-05-12T02:43:46.594" v="4730" actId="1037"/>
        <pc:sldMkLst>
          <pc:docMk/>
          <pc:sldMk cId="1187839747" sldId="261"/>
        </pc:sldMkLst>
        <pc:spChg chg="add mod">
          <ac:chgData name="min chung" userId="6b71d29fae836ff5" providerId="LiveId" clId="{143369CB-5C27-4E17-AF2E-0EA3E49519F0}" dt="2025-05-12T01:47:30.303" v="4313" actId="14100"/>
          <ac:spMkLst>
            <pc:docMk/>
            <pc:sldMk cId="1187839747" sldId="261"/>
            <ac:spMk id="2" creationId="{1EDE629D-76F2-427F-4B89-73F656CE96B7}"/>
          </ac:spMkLst>
        </pc:spChg>
        <pc:spChg chg="add mod">
          <ac:chgData name="min chung" userId="6b71d29fae836ff5" providerId="LiveId" clId="{143369CB-5C27-4E17-AF2E-0EA3E49519F0}" dt="2025-05-12T01:48:59.920" v="4342" actId="113"/>
          <ac:spMkLst>
            <pc:docMk/>
            <pc:sldMk cId="1187839747" sldId="261"/>
            <ac:spMk id="3" creationId="{616F8F1B-65D0-E1DC-DDD3-BA5FCFA32224}"/>
          </ac:spMkLst>
        </pc:spChg>
        <pc:spChg chg="add mod">
          <ac:chgData name="min chung" userId="6b71d29fae836ff5" providerId="LiveId" clId="{143369CB-5C27-4E17-AF2E-0EA3E49519F0}" dt="2025-05-12T02:43:46.594" v="4730" actId="1037"/>
          <ac:spMkLst>
            <pc:docMk/>
            <pc:sldMk cId="1187839747" sldId="261"/>
            <ac:spMk id="7" creationId="{2FDAB556-85A3-FF9E-3A13-C00E204FFDFC}"/>
          </ac:spMkLst>
        </pc:spChg>
        <pc:spChg chg="add mod ord">
          <ac:chgData name="min chung" userId="6b71d29fae836ff5" providerId="LiveId" clId="{143369CB-5C27-4E17-AF2E-0EA3E49519F0}" dt="2025-04-30T14:05:46.346" v="1816" actId="164"/>
          <ac:spMkLst>
            <pc:docMk/>
            <pc:sldMk cId="1187839747" sldId="261"/>
            <ac:spMk id="9" creationId="{B48B252C-2193-9A91-7724-EB0369F7D1DB}"/>
          </ac:spMkLst>
        </pc:spChg>
        <pc:spChg chg="add mod">
          <ac:chgData name="min chung" userId="6b71d29fae836ff5" providerId="LiveId" clId="{143369CB-5C27-4E17-AF2E-0EA3E49519F0}" dt="2025-04-30T23:57:25.614" v="3740" actId="1036"/>
          <ac:spMkLst>
            <pc:docMk/>
            <pc:sldMk cId="1187839747" sldId="261"/>
            <ac:spMk id="11" creationId="{0C7A0EC3-F40E-1198-2398-56B6C8910376}"/>
          </ac:spMkLst>
        </pc:spChg>
        <pc:spChg chg="add mod">
          <ac:chgData name="min chung" userId="6b71d29fae836ff5" providerId="LiveId" clId="{143369CB-5C27-4E17-AF2E-0EA3E49519F0}" dt="2025-04-30T23:57:25.614" v="3740" actId="1036"/>
          <ac:spMkLst>
            <pc:docMk/>
            <pc:sldMk cId="1187839747" sldId="261"/>
            <ac:spMk id="12" creationId="{B1DB701F-3F30-BD77-C9A2-3E7C604FEE2A}"/>
          </ac:spMkLst>
        </pc:spChg>
        <pc:spChg chg="add mod">
          <ac:chgData name="min chung" userId="6b71d29fae836ff5" providerId="LiveId" clId="{143369CB-5C27-4E17-AF2E-0EA3E49519F0}" dt="2025-05-12T02:43:32.923" v="4724" actId="207"/>
          <ac:spMkLst>
            <pc:docMk/>
            <pc:sldMk cId="1187839747" sldId="261"/>
            <ac:spMk id="13" creationId="{0BB809C7-9B67-581A-D7B7-88DF09AD5676}"/>
          </ac:spMkLst>
        </pc:spChg>
        <pc:spChg chg="add del mod">
          <ac:chgData name="min chung" userId="6b71d29fae836ff5" providerId="LiveId" clId="{143369CB-5C27-4E17-AF2E-0EA3E49519F0}" dt="2025-05-01T00:03:12.595" v="3933" actId="1035"/>
          <ac:spMkLst>
            <pc:docMk/>
            <pc:sldMk cId="1187839747" sldId="261"/>
            <ac:spMk id="19" creationId="{3D97F601-40BE-8A6A-2342-7135FC7CCD44}"/>
          </ac:spMkLst>
        </pc:spChg>
        <pc:spChg chg="add del mod">
          <ac:chgData name="min chung" userId="6b71d29fae836ff5" providerId="LiveId" clId="{143369CB-5C27-4E17-AF2E-0EA3E49519F0}" dt="2025-05-01T00:03:12.595" v="3933" actId="1035"/>
          <ac:spMkLst>
            <pc:docMk/>
            <pc:sldMk cId="1187839747" sldId="261"/>
            <ac:spMk id="20" creationId="{5B86737B-576D-A864-D7AF-C3AC5445B603}"/>
          </ac:spMkLst>
        </pc:spChg>
        <pc:grpChg chg="add mod">
          <ac:chgData name="min chung" userId="6b71d29fae836ff5" providerId="LiveId" clId="{143369CB-5C27-4E17-AF2E-0EA3E49519F0}" dt="2025-04-30T23:57:19.510" v="3718" actId="1076"/>
          <ac:grpSpMkLst>
            <pc:docMk/>
            <pc:sldMk cId="1187839747" sldId="261"/>
            <ac:grpSpMk id="10" creationId="{E58F8BB6-722B-8798-85E7-A421DEF5C0F6}"/>
          </ac:grpSpMkLst>
        </pc:grpChg>
        <pc:picChg chg="add mod modCrop">
          <ac:chgData name="min chung" userId="6b71d29fae836ff5" providerId="LiveId" clId="{143369CB-5C27-4E17-AF2E-0EA3E49519F0}" dt="2025-04-30T14:05:46.346" v="1816" actId="164"/>
          <ac:picMkLst>
            <pc:docMk/>
            <pc:sldMk cId="1187839747" sldId="261"/>
            <ac:picMk id="6" creationId="{D3CD271C-8DFC-BB59-2AA4-076CD6132EA5}"/>
          </ac:picMkLst>
        </pc:picChg>
        <pc:picChg chg="add mod modCrop">
          <ac:chgData name="min chung" userId="6b71d29fae836ff5" providerId="LiveId" clId="{143369CB-5C27-4E17-AF2E-0EA3E49519F0}" dt="2025-04-30T14:05:46.346" v="1816" actId="164"/>
          <ac:picMkLst>
            <pc:docMk/>
            <pc:sldMk cId="1187839747" sldId="261"/>
            <ac:picMk id="8" creationId="{987A574B-BCF9-87D4-605D-8B31E7D655C6}"/>
          </ac:picMkLst>
        </pc:picChg>
        <pc:picChg chg="add mod">
          <ac:chgData name="min chung" userId="6b71d29fae836ff5" providerId="LiveId" clId="{143369CB-5C27-4E17-AF2E-0EA3E49519F0}" dt="2025-05-12T02:42:47.561" v="4694" actId="1076"/>
          <ac:picMkLst>
            <pc:docMk/>
            <pc:sldMk cId="1187839747" sldId="261"/>
            <ac:picMk id="16" creationId="{CF281753-9B8B-D7CD-74BA-E8298D464B7C}"/>
          </ac:picMkLst>
        </pc:picChg>
      </pc:sldChg>
      <pc:sldChg chg="addSp delSp modSp new mod">
        <pc:chgData name="min chung" userId="6b71d29fae836ff5" providerId="LiveId" clId="{143369CB-5C27-4E17-AF2E-0EA3E49519F0}" dt="2025-05-08T03:32:32.696" v="4239" actId="1076"/>
        <pc:sldMkLst>
          <pc:docMk/>
          <pc:sldMk cId="1720973722" sldId="262"/>
        </pc:sldMkLst>
        <pc:spChg chg="mod">
          <ac:chgData name="min chung" userId="6b71d29fae836ff5" providerId="LiveId" clId="{143369CB-5C27-4E17-AF2E-0EA3E49519F0}" dt="2025-05-06T22:55:55.638" v="4188" actId="20577"/>
          <ac:spMkLst>
            <pc:docMk/>
            <pc:sldMk cId="1720973722" sldId="262"/>
            <ac:spMk id="3" creationId="{7EAB7E88-F1C5-789F-2822-76093A55FACB}"/>
          </ac:spMkLst>
        </pc:spChg>
        <pc:picChg chg="add mod">
          <ac:chgData name="min chung" userId="6b71d29fae836ff5" providerId="LiveId" clId="{143369CB-5C27-4E17-AF2E-0EA3E49519F0}" dt="2025-05-08T03:32:32.696" v="4239" actId="1076"/>
          <ac:picMkLst>
            <pc:docMk/>
            <pc:sldMk cId="1720973722" sldId="262"/>
            <ac:picMk id="6" creationId="{B001D1E7-916F-FDEF-A122-56594E10004C}"/>
          </ac:picMkLst>
        </pc:picChg>
        <pc:picChg chg="add mod">
          <ac:chgData name="min chung" userId="6b71d29fae836ff5" providerId="LiveId" clId="{143369CB-5C27-4E17-AF2E-0EA3E49519F0}" dt="2025-04-30T23:32:24.439" v="2949" actId="688"/>
          <ac:picMkLst>
            <pc:docMk/>
            <pc:sldMk cId="1720973722" sldId="262"/>
            <ac:picMk id="9" creationId="{0E24EFD7-759A-BCDE-7DC7-707FA42C6007}"/>
          </ac:picMkLst>
        </pc:picChg>
      </pc:sldChg>
      <pc:sldChg chg="addSp delSp modSp new mod chgLayout">
        <pc:chgData name="min chung" userId="6b71d29fae836ff5" providerId="LiveId" clId="{143369CB-5C27-4E17-AF2E-0EA3E49519F0}" dt="2025-04-30T23:51:05.529" v="3692" actId="1076"/>
        <pc:sldMkLst>
          <pc:docMk/>
          <pc:sldMk cId="4030048814" sldId="263"/>
        </pc:sldMkLst>
      </pc:sldChg>
      <pc:sldChg chg="addSp delSp modSp new mod">
        <pc:chgData name="min chung" userId="6b71d29fae836ff5" providerId="LiveId" clId="{143369CB-5C27-4E17-AF2E-0EA3E49519F0}" dt="2025-05-08T03:32:55.603" v="4244" actId="1076"/>
        <pc:sldMkLst>
          <pc:docMk/>
          <pc:sldMk cId="4249878978" sldId="264"/>
        </pc:sldMkLst>
        <pc:spChg chg="mod">
          <ac:chgData name="min chung" userId="6b71d29fae836ff5" providerId="LiveId" clId="{143369CB-5C27-4E17-AF2E-0EA3E49519F0}" dt="2025-04-30T23:19:43.876" v="2558" actId="1076"/>
          <ac:spMkLst>
            <pc:docMk/>
            <pc:sldMk cId="4249878978" sldId="264"/>
            <ac:spMk id="3" creationId="{88ECAB2E-4BD2-F121-21BC-C32A6473EADC}"/>
          </ac:spMkLst>
        </pc:spChg>
        <pc:picChg chg="add mod">
          <ac:chgData name="min chung" userId="6b71d29fae836ff5" providerId="LiveId" clId="{143369CB-5C27-4E17-AF2E-0EA3E49519F0}" dt="2025-05-08T03:32:55.603" v="4244" actId="1076"/>
          <ac:picMkLst>
            <pc:docMk/>
            <pc:sldMk cId="4249878978" sldId="264"/>
            <ac:picMk id="5" creationId="{43680146-3B54-61BF-0D71-16CD75ADA92F}"/>
          </ac:picMkLst>
        </pc:picChg>
        <pc:picChg chg="add mod">
          <ac:chgData name="min chung" userId="6b71d29fae836ff5" providerId="LiveId" clId="{143369CB-5C27-4E17-AF2E-0EA3E49519F0}" dt="2025-04-30T23:52:55.583" v="3698" actId="207"/>
          <ac:picMkLst>
            <pc:docMk/>
            <pc:sldMk cId="4249878978" sldId="264"/>
            <ac:picMk id="9" creationId="{E29303A7-A330-9461-E942-940708963ABB}"/>
          </ac:picMkLst>
        </pc:picChg>
      </pc:sldChg>
      <pc:sldChg chg="addSp delSp modSp new mod">
        <pc:chgData name="min chung" userId="6b71d29fae836ff5" providerId="LiveId" clId="{143369CB-5C27-4E17-AF2E-0EA3E49519F0}" dt="2025-05-16T13:32:40.629" v="4868" actId="1038"/>
        <pc:sldMkLst>
          <pc:docMk/>
          <pc:sldMk cId="3802626346" sldId="265"/>
        </pc:sldMkLst>
        <pc:spChg chg="add mod">
          <ac:chgData name="min chung" userId="6b71d29fae836ff5" providerId="LiveId" clId="{143369CB-5C27-4E17-AF2E-0EA3E49519F0}" dt="2025-05-12T07:48:25.560" v="4777" actId="20577"/>
          <ac:spMkLst>
            <pc:docMk/>
            <pc:sldMk cId="3802626346" sldId="265"/>
            <ac:spMk id="5" creationId="{193D1DE5-8087-E032-C402-D398BF8A779D}"/>
          </ac:spMkLst>
        </pc:spChg>
        <pc:spChg chg="del mod topLvl">
          <ac:chgData name="min chung" userId="6b71d29fae836ff5" providerId="LiveId" clId="{143369CB-5C27-4E17-AF2E-0EA3E49519F0}" dt="2025-05-16T13:32:18.382" v="4850" actId="478"/>
          <ac:spMkLst>
            <pc:docMk/>
            <pc:sldMk cId="3802626346" sldId="265"/>
            <ac:spMk id="6" creationId="{D20F771E-4404-8F83-41E6-12BF9E85AF28}"/>
          </ac:spMkLst>
        </pc:spChg>
        <pc:spChg chg="add mod">
          <ac:chgData name="min chung" userId="6b71d29fae836ff5" providerId="LiveId" clId="{143369CB-5C27-4E17-AF2E-0EA3E49519F0}" dt="2025-05-12T07:48:14.735" v="4765" actId="20578"/>
          <ac:spMkLst>
            <pc:docMk/>
            <pc:sldMk cId="3802626346" sldId="265"/>
            <ac:spMk id="7" creationId="{44757FC5-986E-D4C7-5C5B-1688151B907C}"/>
          </ac:spMkLst>
        </pc:spChg>
        <pc:spChg chg="add del mod">
          <ac:chgData name="min chung" userId="6b71d29fae836ff5" providerId="LiveId" clId="{143369CB-5C27-4E17-AF2E-0EA3E49519F0}" dt="2025-05-16T13:32:40.629" v="4868" actId="1038"/>
          <ac:spMkLst>
            <pc:docMk/>
            <pc:sldMk cId="3802626346" sldId="265"/>
            <ac:spMk id="10" creationId="{40BC9D2B-6FD9-0F3E-E3D9-BD06B778B7C7}"/>
          </ac:spMkLst>
        </pc:spChg>
        <pc:spChg chg="add mod">
          <ac:chgData name="min chung" userId="6b71d29fae836ff5" providerId="LiveId" clId="{143369CB-5C27-4E17-AF2E-0EA3E49519F0}" dt="2025-04-30T23:26:23.637" v="2782" actId="164"/>
          <ac:spMkLst>
            <pc:docMk/>
            <pc:sldMk cId="3802626346" sldId="265"/>
            <ac:spMk id="12" creationId="{D259F510-33FF-54E6-A830-C6497EF9D016}"/>
          </ac:spMkLst>
        </pc:spChg>
        <pc:spChg chg="add mod">
          <ac:chgData name="min chung" userId="6b71d29fae836ff5" providerId="LiveId" clId="{143369CB-5C27-4E17-AF2E-0EA3E49519F0}" dt="2025-05-15T05:36:50.634" v="4810" actId="20577"/>
          <ac:spMkLst>
            <pc:docMk/>
            <pc:sldMk cId="3802626346" sldId="265"/>
            <ac:spMk id="21" creationId="{6836CB04-1B3B-F9F2-BD9C-F4B0F7379265}"/>
          </ac:spMkLst>
        </pc:spChg>
        <pc:spChg chg="mod">
          <ac:chgData name="min chung" userId="6b71d29fae836ff5" providerId="LiveId" clId="{143369CB-5C27-4E17-AF2E-0EA3E49519F0}" dt="2025-05-16T13:31:11.781" v="4811"/>
          <ac:spMkLst>
            <pc:docMk/>
            <pc:sldMk cId="3802626346" sldId="265"/>
            <ac:spMk id="23" creationId="{50CA1F6F-E146-5434-CBBB-1C1D02E35FFF}"/>
          </ac:spMkLst>
        </pc:spChg>
        <pc:spChg chg="mod">
          <ac:chgData name="min chung" userId="6b71d29fae836ff5" providerId="LiveId" clId="{143369CB-5C27-4E17-AF2E-0EA3E49519F0}" dt="2025-05-16T13:31:11.781" v="4811"/>
          <ac:spMkLst>
            <pc:docMk/>
            <pc:sldMk cId="3802626346" sldId="265"/>
            <ac:spMk id="24" creationId="{D74F7284-04F8-3167-75B3-40700F60D91B}"/>
          </ac:spMkLst>
        </pc:spChg>
        <pc:spChg chg="mod">
          <ac:chgData name="min chung" userId="6b71d29fae836ff5" providerId="LiveId" clId="{143369CB-5C27-4E17-AF2E-0EA3E49519F0}" dt="2025-05-16T13:31:11.781" v="4811"/>
          <ac:spMkLst>
            <pc:docMk/>
            <pc:sldMk cId="3802626346" sldId="265"/>
            <ac:spMk id="25" creationId="{BEFA9481-A466-5B76-AC61-C1163DAA82AE}"/>
          </ac:spMkLst>
        </pc:spChg>
        <pc:spChg chg="mod">
          <ac:chgData name="min chung" userId="6b71d29fae836ff5" providerId="LiveId" clId="{143369CB-5C27-4E17-AF2E-0EA3E49519F0}" dt="2025-05-16T13:31:11.781" v="4811"/>
          <ac:spMkLst>
            <pc:docMk/>
            <pc:sldMk cId="3802626346" sldId="265"/>
            <ac:spMk id="26" creationId="{698E03D8-87B6-52A3-A459-00AD69DA879B}"/>
          </ac:spMkLst>
        </pc:spChg>
        <pc:spChg chg="mod">
          <ac:chgData name="min chung" userId="6b71d29fae836ff5" providerId="LiveId" clId="{143369CB-5C27-4E17-AF2E-0EA3E49519F0}" dt="2025-05-16T13:31:11.781" v="4811"/>
          <ac:spMkLst>
            <pc:docMk/>
            <pc:sldMk cId="3802626346" sldId="265"/>
            <ac:spMk id="27" creationId="{EE987CE6-F6B0-91DD-6C84-59CE7776609C}"/>
          </ac:spMkLst>
        </pc:spChg>
        <pc:grpChg chg="add del mod">
          <ac:chgData name="min chung" userId="6b71d29fae836ff5" providerId="LiveId" clId="{143369CB-5C27-4E17-AF2E-0EA3E49519F0}" dt="2025-05-16T13:32:18.382" v="4850" actId="478"/>
          <ac:grpSpMkLst>
            <pc:docMk/>
            <pc:sldMk cId="3802626346" sldId="265"/>
            <ac:grpSpMk id="2" creationId="{0743C182-ED8F-D248-D150-127C468345C2}"/>
          </ac:grpSpMkLst>
        </pc:grpChg>
        <pc:grpChg chg="mod topLvl">
          <ac:chgData name="min chung" userId="6b71d29fae836ff5" providerId="LiveId" clId="{143369CB-5C27-4E17-AF2E-0EA3E49519F0}" dt="2025-05-16T13:32:31.022" v="4852" actId="1076"/>
          <ac:grpSpMkLst>
            <pc:docMk/>
            <pc:sldMk cId="3802626346" sldId="265"/>
            <ac:grpSpMk id="3" creationId="{039090CB-F31E-89FC-94B6-190D602686E0}"/>
          </ac:grpSpMkLst>
        </pc:grpChg>
        <pc:grpChg chg="mod">
          <ac:chgData name="min chung" userId="6b71d29fae836ff5" providerId="LiveId" clId="{143369CB-5C27-4E17-AF2E-0EA3E49519F0}" dt="2025-05-16T13:31:11.781" v="4811"/>
          <ac:grpSpMkLst>
            <pc:docMk/>
            <pc:sldMk cId="3802626346" sldId="265"/>
            <ac:grpSpMk id="8" creationId="{DFF5A889-D806-92FC-5E7D-19BB295BFD7F}"/>
          </ac:grpSpMkLst>
        </pc:grpChg>
        <pc:grpChg chg="add mod">
          <ac:chgData name="min chung" userId="6b71d29fae836ff5" providerId="LiveId" clId="{143369CB-5C27-4E17-AF2E-0EA3E49519F0}" dt="2025-05-16T13:32:33.867" v="4853" actId="1076"/>
          <ac:grpSpMkLst>
            <pc:docMk/>
            <pc:sldMk cId="3802626346" sldId="265"/>
            <ac:grpSpMk id="11" creationId="{99819456-5EE1-8893-49E0-7136082187F4}"/>
          </ac:grpSpMkLst>
        </pc:grpChg>
        <pc:grpChg chg="add mod">
          <ac:chgData name="min chung" userId="6b71d29fae836ff5" providerId="LiveId" clId="{143369CB-5C27-4E17-AF2E-0EA3E49519F0}" dt="2025-04-30T23:28:02.582" v="2897" actId="164"/>
          <ac:grpSpMkLst>
            <pc:docMk/>
            <pc:sldMk cId="3802626346" sldId="265"/>
            <ac:grpSpMk id="28" creationId="{8234B9A1-3604-728F-C9DD-4C25A3EBB42F}"/>
          </ac:grpSpMkLst>
        </pc:grpChg>
        <pc:grpChg chg="add mod">
          <ac:chgData name="min chung" userId="6b71d29fae836ff5" providerId="LiveId" clId="{143369CB-5C27-4E17-AF2E-0EA3E49519F0}" dt="2025-05-12T02:12:40.620" v="4644" actId="1076"/>
          <ac:grpSpMkLst>
            <pc:docMk/>
            <pc:sldMk cId="3802626346" sldId="265"/>
            <ac:grpSpMk id="29" creationId="{77AFE736-C2C7-A0DB-7751-98ADB3D203A8}"/>
          </ac:grpSpMkLst>
        </pc:grpChg>
        <pc:picChg chg="add mod">
          <ac:chgData name="min chung" userId="6b71d29fae836ff5" providerId="LiveId" clId="{143369CB-5C27-4E17-AF2E-0EA3E49519F0}" dt="2025-04-30T23:26:23.637" v="2782" actId="164"/>
          <ac:picMkLst>
            <pc:docMk/>
            <pc:sldMk cId="3802626346" sldId="265"/>
            <ac:picMk id="13" creationId="{EA1769C0-5F33-2DD7-DCED-7CC077EF4959}"/>
          </ac:picMkLst>
        </pc:picChg>
        <pc:picChg chg="add mod">
          <ac:chgData name="min chung" userId="6b71d29fae836ff5" providerId="LiveId" clId="{143369CB-5C27-4E17-AF2E-0EA3E49519F0}" dt="2025-04-30T23:26:23.637" v="2782" actId="164"/>
          <ac:picMkLst>
            <pc:docMk/>
            <pc:sldMk cId="3802626346" sldId="265"/>
            <ac:picMk id="14" creationId="{5E399C20-5C94-C2E5-405E-EF634F231E0E}"/>
          </ac:picMkLst>
        </pc:picChg>
        <pc:picChg chg="add mod">
          <ac:chgData name="min chung" userId="6b71d29fae836ff5" providerId="LiveId" clId="{143369CB-5C27-4E17-AF2E-0EA3E49519F0}" dt="2025-04-30T23:26:23.637" v="2782" actId="164"/>
          <ac:picMkLst>
            <pc:docMk/>
            <pc:sldMk cId="3802626346" sldId="265"/>
            <ac:picMk id="15" creationId="{5EB0ABAF-AC80-F9EB-4DD7-8EB1E9D3B982}"/>
          </ac:picMkLst>
        </pc:picChg>
        <pc:picChg chg="add mod">
          <ac:chgData name="min chung" userId="6b71d29fae836ff5" providerId="LiveId" clId="{143369CB-5C27-4E17-AF2E-0EA3E49519F0}" dt="2025-04-30T23:26:23.637" v="2782" actId="164"/>
          <ac:picMkLst>
            <pc:docMk/>
            <pc:sldMk cId="3802626346" sldId="265"/>
            <ac:picMk id="16" creationId="{B32481BF-7D7C-9B60-FF76-7DDD953F1D97}"/>
          </ac:picMkLst>
        </pc:picChg>
        <pc:picChg chg="add mod">
          <ac:chgData name="min chung" userId="6b71d29fae836ff5" providerId="LiveId" clId="{143369CB-5C27-4E17-AF2E-0EA3E49519F0}" dt="2025-04-30T23:27:41.519" v="2872" actId="1035"/>
          <ac:picMkLst>
            <pc:docMk/>
            <pc:sldMk cId="3802626346" sldId="265"/>
            <ac:picMk id="17" creationId="{AB84B36E-56FF-0D67-1726-FCC4AF11F06D}"/>
          </ac:picMkLst>
        </pc:picChg>
        <pc:picChg chg="add mod">
          <ac:chgData name="min chung" userId="6b71d29fae836ff5" providerId="LiveId" clId="{143369CB-5C27-4E17-AF2E-0EA3E49519F0}" dt="2025-04-30T23:27:44.394" v="2879" actId="1035"/>
          <ac:picMkLst>
            <pc:docMk/>
            <pc:sldMk cId="3802626346" sldId="265"/>
            <ac:picMk id="18" creationId="{081B0397-F7AC-6148-9A69-3B9421C5B8C0}"/>
          </ac:picMkLst>
        </pc:picChg>
        <pc:picChg chg="add mod">
          <ac:chgData name="min chung" userId="6b71d29fae836ff5" providerId="LiveId" clId="{143369CB-5C27-4E17-AF2E-0EA3E49519F0}" dt="2025-04-30T23:27:51.155" v="2895" actId="1035"/>
          <ac:picMkLst>
            <pc:docMk/>
            <pc:sldMk cId="3802626346" sldId="265"/>
            <ac:picMk id="19" creationId="{C1AA1038-2C1B-07C4-CE48-CC1F5D2A45FA}"/>
          </ac:picMkLst>
        </pc:picChg>
        <pc:picChg chg="add mod">
          <ac:chgData name="min chung" userId="6b71d29fae836ff5" providerId="LiveId" clId="{143369CB-5C27-4E17-AF2E-0EA3E49519F0}" dt="2025-04-30T23:27:48.516" v="2891" actId="1035"/>
          <ac:picMkLst>
            <pc:docMk/>
            <pc:sldMk cId="3802626346" sldId="265"/>
            <ac:picMk id="20" creationId="{EA185BA1-79CE-A621-AF17-EB44662FE99E}"/>
          </ac:picMkLst>
        </pc:picChg>
        <pc:cxnChg chg="add mod">
          <ac:chgData name="min chung" userId="6b71d29fae836ff5" providerId="LiveId" clId="{143369CB-5C27-4E17-AF2E-0EA3E49519F0}" dt="2025-05-16T13:32:40.629" v="4868" actId="1038"/>
          <ac:cxnSpMkLst>
            <pc:docMk/>
            <pc:sldMk cId="3802626346" sldId="265"/>
            <ac:cxnSpMk id="9" creationId="{DC270B11-78BA-1B22-D70C-26C0784C4C37}"/>
          </ac:cxnSpMkLst>
        </pc:cxnChg>
        <pc:cxnChg chg="mod">
          <ac:chgData name="min chung" userId="6b71d29fae836ff5" providerId="LiveId" clId="{143369CB-5C27-4E17-AF2E-0EA3E49519F0}" dt="2025-05-16T13:31:11.781" v="4811"/>
          <ac:cxnSpMkLst>
            <pc:docMk/>
            <pc:sldMk cId="3802626346" sldId="265"/>
            <ac:cxnSpMk id="22" creationId="{4011E1CC-8BF4-07B2-9B4B-F3C34FD19D22}"/>
          </ac:cxnSpMkLst>
        </pc:cxnChg>
      </pc:sldChg>
      <pc:sldChg chg="addSp delSp modSp new mod">
        <pc:chgData name="min chung" userId="6b71d29fae836ff5" providerId="LiveId" clId="{143369CB-5C27-4E17-AF2E-0EA3E49519F0}" dt="2025-04-30T23:54:10.223" v="3706" actId="1076"/>
        <pc:sldMkLst>
          <pc:docMk/>
          <pc:sldMk cId="987528571" sldId="266"/>
        </pc:sldMkLst>
        <pc:spChg chg="mod">
          <ac:chgData name="min chung" userId="6b71d29fae836ff5" providerId="LiveId" clId="{143369CB-5C27-4E17-AF2E-0EA3E49519F0}" dt="2025-04-30T23:35:26.323" v="2991" actId="20577"/>
          <ac:spMkLst>
            <pc:docMk/>
            <pc:sldMk cId="987528571" sldId="266"/>
            <ac:spMk id="2" creationId="{03DB14B8-2CA0-522D-9626-05E62AA34E93}"/>
          </ac:spMkLst>
        </pc:spChg>
        <pc:spChg chg="mod">
          <ac:chgData name="min chung" userId="6b71d29fae836ff5" providerId="LiveId" clId="{143369CB-5C27-4E17-AF2E-0EA3E49519F0}" dt="2025-04-30T23:50:36.713" v="3687" actId="20577"/>
          <ac:spMkLst>
            <pc:docMk/>
            <pc:sldMk cId="987528571" sldId="266"/>
            <ac:spMk id="3" creationId="{7BB3EF46-114C-445E-9249-B3C2C0CD848C}"/>
          </ac:spMkLst>
        </pc:spChg>
        <pc:picChg chg="add mod">
          <ac:chgData name="min chung" userId="6b71d29fae836ff5" providerId="LiveId" clId="{143369CB-5C27-4E17-AF2E-0EA3E49519F0}" dt="2025-04-30T23:54:10.223" v="3706" actId="1076"/>
          <ac:picMkLst>
            <pc:docMk/>
            <pc:sldMk cId="987528571" sldId="266"/>
            <ac:picMk id="8" creationId="{9CE028DF-AC08-8EF1-99AC-1978CDE6C62D}"/>
          </ac:picMkLst>
        </pc:picChg>
      </pc:sldChg>
      <pc:sldChg chg="delSp modSp new mod">
        <pc:chgData name="min chung" userId="6b71d29fae836ff5" providerId="LiveId" clId="{143369CB-5C27-4E17-AF2E-0EA3E49519F0}" dt="2025-04-30T23:35:12.794" v="2984" actId="20577"/>
        <pc:sldMkLst>
          <pc:docMk/>
          <pc:sldMk cId="1739209375" sldId="267"/>
        </pc:sldMkLst>
        <pc:spChg chg="mod">
          <ac:chgData name="min chung" userId="6b71d29fae836ff5" providerId="LiveId" clId="{143369CB-5C27-4E17-AF2E-0EA3E49519F0}" dt="2025-04-30T23:35:12.794" v="2984" actId="20577"/>
          <ac:spMkLst>
            <pc:docMk/>
            <pc:sldMk cId="1739209375" sldId="267"/>
            <ac:spMk id="2" creationId="{63207E72-512F-4481-4D8A-9DB0EEBD10B7}"/>
          </ac:spMkLst>
        </pc:spChg>
      </pc:sldChg>
      <pc:sldMasterChg chg="modSldLayout">
        <pc:chgData name="min chung" userId="6b71d29fae836ff5" providerId="LiveId" clId="{143369CB-5C27-4E17-AF2E-0EA3E49519F0}" dt="2025-04-30T12:19:47.498" v="77" actId="478"/>
        <pc:sldMasterMkLst>
          <pc:docMk/>
          <pc:sldMasterMk cId="0" sldId="2147483840"/>
        </pc:sldMasterMkLst>
        <pc:sldLayoutChg chg="delSp mod">
          <pc:chgData name="min chung" userId="6b71d29fae836ff5" providerId="LiveId" clId="{143369CB-5C27-4E17-AF2E-0EA3E49519F0}" dt="2025-04-30T12:19:47.498" v="77" actId="478"/>
          <pc:sldLayoutMkLst>
            <pc:docMk/>
            <pc:sldMasterMk cId="0" sldId="2147483840"/>
            <pc:sldLayoutMk cId="0" sldId="2147483841"/>
          </pc:sldLayoutMkLst>
        </pc:sldLayoutChg>
      </pc:sldMasterChg>
    </pc:docChg>
  </pc:docChgLst>
  <pc:docChgLst>
    <pc:chgData name="min chung" userId="6b71d29fae836ff5" providerId="LiveId" clId="{6C15450F-F518-4D79-9E29-979A220A3813}"/>
    <pc:docChg chg="undo custSel delSld modSld">
      <pc:chgData name="min chung" userId="6b71d29fae836ff5" providerId="LiveId" clId="{6C15450F-F518-4D79-9E29-979A220A3813}" dt="2025-05-06T20:39:55.587" v="321" actId="1076"/>
      <pc:docMkLst>
        <pc:docMk/>
      </pc:docMkLst>
      <pc:sldChg chg="modSp mod">
        <pc:chgData name="min chung" userId="6b71d29fae836ff5" providerId="LiveId" clId="{6C15450F-F518-4D79-9E29-979A220A3813}" dt="2025-05-06T20:17:39.713" v="285" actId="20577"/>
        <pc:sldMkLst>
          <pc:docMk/>
          <pc:sldMk cId="3248073720" sldId="257"/>
        </pc:sldMkLst>
        <pc:spChg chg="mod">
          <ac:chgData name="min chung" userId="6b71d29fae836ff5" providerId="LiveId" clId="{6C15450F-F518-4D79-9E29-979A220A3813}" dt="2025-05-06T20:17:39.713" v="285" actId="20577"/>
          <ac:spMkLst>
            <pc:docMk/>
            <pc:sldMk cId="3248073720" sldId="257"/>
            <ac:spMk id="3" creationId="{C50A0090-45B7-4938-0709-A9428D0F724E}"/>
          </ac:spMkLst>
        </pc:spChg>
      </pc:sldChg>
      <pc:sldChg chg="modSp mod">
        <pc:chgData name="min chung" userId="6b71d29fae836ff5" providerId="LiveId" clId="{6C15450F-F518-4D79-9E29-979A220A3813}" dt="2025-05-06T20:17:30.511" v="284" actId="20577"/>
        <pc:sldMkLst>
          <pc:docMk/>
          <pc:sldMk cId="291136192" sldId="258"/>
        </pc:sldMkLst>
        <pc:spChg chg="mod">
          <ac:chgData name="min chung" userId="6b71d29fae836ff5" providerId="LiveId" clId="{6C15450F-F518-4D79-9E29-979A220A3813}" dt="2025-05-06T20:17:30.511" v="284" actId="20577"/>
          <ac:spMkLst>
            <pc:docMk/>
            <pc:sldMk cId="291136192" sldId="258"/>
            <ac:spMk id="3" creationId="{DF7B9FC5-3170-0698-D9AC-028D594FCD34}"/>
          </ac:spMkLst>
        </pc:spChg>
      </pc:sldChg>
      <pc:sldChg chg="addSp delSp modSp mod">
        <pc:chgData name="min chung" userId="6b71d29fae836ff5" providerId="LiveId" clId="{6C15450F-F518-4D79-9E29-979A220A3813}" dt="2025-05-06T19:54:36.749" v="165" actId="164"/>
        <pc:sldMkLst>
          <pc:docMk/>
          <pc:sldMk cId="2936016717" sldId="260"/>
        </pc:sldMkLst>
        <pc:spChg chg="add mod">
          <ac:chgData name="min chung" userId="6b71d29fae836ff5" providerId="LiveId" clId="{6C15450F-F518-4D79-9E29-979A220A3813}" dt="2025-05-06T19:54:36.749" v="165" actId="164"/>
          <ac:spMkLst>
            <pc:docMk/>
            <pc:sldMk cId="2936016717" sldId="260"/>
            <ac:spMk id="16" creationId="{3BD8A002-4E89-2A9B-C203-3C9DE2E904DD}"/>
          </ac:spMkLst>
        </pc:spChg>
        <pc:grpChg chg="mod">
          <ac:chgData name="min chung" userId="6b71d29fae836ff5" providerId="LiveId" clId="{6C15450F-F518-4D79-9E29-979A220A3813}" dt="2025-05-06T19:54:36.749" v="165" actId="164"/>
          <ac:grpSpMkLst>
            <pc:docMk/>
            <pc:sldMk cId="2936016717" sldId="260"/>
            <ac:grpSpMk id="15" creationId="{519D664B-3006-EF9B-6806-6EC8C33CD8E6}"/>
          </ac:grpSpMkLst>
        </pc:grpChg>
        <pc:grpChg chg="add mod">
          <ac:chgData name="min chung" userId="6b71d29fae836ff5" providerId="LiveId" clId="{6C15450F-F518-4D79-9E29-979A220A3813}" dt="2025-05-06T19:54:36.749" v="165" actId="164"/>
          <ac:grpSpMkLst>
            <pc:docMk/>
            <pc:sldMk cId="2936016717" sldId="260"/>
            <ac:grpSpMk id="18" creationId="{538137BE-B0A7-38A2-CC43-7746584E69D3}"/>
          </ac:grpSpMkLst>
        </pc:grpChg>
        <pc:picChg chg="add mod">
          <ac:chgData name="min chung" userId="6b71d29fae836ff5" providerId="LiveId" clId="{6C15450F-F518-4D79-9E29-979A220A3813}" dt="2025-05-06T19:48:37.221" v="9" actId="1037"/>
          <ac:picMkLst>
            <pc:docMk/>
            <pc:sldMk cId="2936016717" sldId="260"/>
            <ac:picMk id="9" creationId="{5FD9E87D-A7D1-BDD8-1CBF-1CB3CB876E17}"/>
          </ac:picMkLst>
        </pc:picChg>
      </pc:sldChg>
      <pc:sldChg chg="addSp delSp modSp mod">
        <pc:chgData name="min chung" userId="6b71d29fae836ff5" providerId="LiveId" clId="{6C15450F-F518-4D79-9E29-979A220A3813}" dt="2025-05-06T20:19:59.708" v="316" actId="1076"/>
        <pc:sldMkLst>
          <pc:docMk/>
          <pc:sldMk cId="1720973722" sldId="262"/>
        </pc:sldMkLst>
        <pc:spChg chg="mod">
          <ac:chgData name="min chung" userId="6b71d29fae836ff5" providerId="LiveId" clId="{6C15450F-F518-4D79-9E29-979A220A3813}" dt="2025-05-06T19:55:53.319" v="183" actId="20577"/>
          <ac:spMkLst>
            <pc:docMk/>
            <pc:sldMk cId="1720973722" sldId="262"/>
            <ac:spMk id="3" creationId="{7EAB7E88-F1C5-789F-2822-76093A55FACB}"/>
          </ac:spMkLst>
        </pc:spChg>
        <pc:spChg chg="mod">
          <ac:chgData name="min chung" userId="6b71d29fae836ff5" providerId="LiveId" clId="{6C15450F-F518-4D79-9E29-979A220A3813}" dt="2025-05-06T19:55:18.315" v="175" actId="1076"/>
          <ac:spMkLst>
            <pc:docMk/>
            <pc:sldMk cId="1720973722" sldId="262"/>
            <ac:spMk id="20" creationId="{F5DE1D6D-5A1E-D8A2-9AB2-01679496F6A0}"/>
          </ac:spMkLst>
        </pc:spChg>
        <pc:spChg chg="mod">
          <ac:chgData name="min chung" userId="6b71d29fae836ff5" providerId="LiveId" clId="{6C15450F-F518-4D79-9E29-979A220A3813}" dt="2025-05-06T19:54:43.006" v="166"/>
          <ac:spMkLst>
            <pc:docMk/>
            <pc:sldMk cId="1720973722" sldId="262"/>
            <ac:spMk id="23" creationId="{8CB68B80-B4DB-F950-1E27-9AAF1E90078C}"/>
          </ac:spMkLst>
        </pc:spChg>
        <pc:spChg chg="mod">
          <ac:chgData name="min chung" userId="6b71d29fae836ff5" providerId="LiveId" clId="{6C15450F-F518-4D79-9E29-979A220A3813}" dt="2025-05-06T19:54:43.006" v="166"/>
          <ac:spMkLst>
            <pc:docMk/>
            <pc:sldMk cId="1720973722" sldId="262"/>
            <ac:spMk id="24" creationId="{61C84099-F7CF-42AE-B3D9-024AD35EE2ED}"/>
          </ac:spMkLst>
        </pc:spChg>
        <pc:spChg chg="mod">
          <ac:chgData name="min chung" userId="6b71d29fae836ff5" providerId="LiveId" clId="{6C15450F-F518-4D79-9E29-979A220A3813}" dt="2025-05-06T19:54:43.006" v="166"/>
          <ac:spMkLst>
            <pc:docMk/>
            <pc:sldMk cId="1720973722" sldId="262"/>
            <ac:spMk id="25" creationId="{66D7851E-95E3-42D7-231B-7266A4666F9E}"/>
          </ac:spMkLst>
        </pc:spChg>
        <pc:spChg chg="mod">
          <ac:chgData name="min chung" userId="6b71d29fae836ff5" providerId="LiveId" clId="{6C15450F-F518-4D79-9E29-979A220A3813}" dt="2025-05-06T19:54:43.006" v="166"/>
          <ac:spMkLst>
            <pc:docMk/>
            <pc:sldMk cId="1720973722" sldId="262"/>
            <ac:spMk id="26" creationId="{061AAE49-29EA-F0E2-34B1-1040C8A71AD1}"/>
          </ac:spMkLst>
        </pc:spChg>
        <pc:spChg chg="mod">
          <ac:chgData name="min chung" userId="6b71d29fae836ff5" providerId="LiveId" clId="{6C15450F-F518-4D79-9E29-979A220A3813}" dt="2025-05-06T19:54:43.006" v="166"/>
          <ac:spMkLst>
            <pc:docMk/>
            <pc:sldMk cId="1720973722" sldId="262"/>
            <ac:spMk id="27" creationId="{50CD43C5-15D4-3B71-9BF8-CBAEF8CF3112}"/>
          </ac:spMkLst>
        </pc:spChg>
        <pc:grpChg chg="add mod">
          <ac:chgData name="min chung" userId="6b71d29fae836ff5" providerId="LiveId" clId="{6C15450F-F518-4D79-9E29-979A220A3813}" dt="2025-05-06T19:56:07.526" v="184" actId="1076"/>
          <ac:grpSpMkLst>
            <pc:docMk/>
            <pc:sldMk cId="1720973722" sldId="262"/>
            <ac:grpSpMk id="18" creationId="{C7A0B89D-73A1-120A-657A-84A5CF40C12D}"/>
          </ac:grpSpMkLst>
        </pc:grpChg>
        <pc:grpChg chg="mod">
          <ac:chgData name="min chung" userId="6b71d29fae836ff5" providerId="LiveId" clId="{6C15450F-F518-4D79-9E29-979A220A3813}" dt="2025-05-06T19:54:43.006" v="166"/>
          <ac:grpSpMkLst>
            <pc:docMk/>
            <pc:sldMk cId="1720973722" sldId="262"/>
            <ac:grpSpMk id="19" creationId="{E7481B4F-8C3F-6685-2827-EB7B73D32FEB}"/>
          </ac:grpSpMkLst>
        </pc:grpChg>
        <pc:grpChg chg="mod">
          <ac:chgData name="min chung" userId="6b71d29fae836ff5" providerId="LiveId" clId="{6C15450F-F518-4D79-9E29-979A220A3813}" dt="2025-05-06T19:54:43.006" v="166"/>
          <ac:grpSpMkLst>
            <pc:docMk/>
            <pc:sldMk cId="1720973722" sldId="262"/>
            <ac:grpSpMk id="21" creationId="{6CEE581C-A2B7-F96F-C01C-3C3D027C67F6}"/>
          </ac:grpSpMkLst>
        </pc:grpChg>
        <pc:picChg chg="add mod">
          <ac:chgData name="min chung" userId="6b71d29fae836ff5" providerId="LiveId" clId="{6C15450F-F518-4D79-9E29-979A220A3813}" dt="2025-05-06T20:19:56.453" v="315" actId="1076"/>
          <ac:picMkLst>
            <pc:docMk/>
            <pc:sldMk cId="1720973722" sldId="262"/>
            <ac:picMk id="5" creationId="{9E7E218D-B0FC-6AFC-9B53-D1687308AE78}"/>
          </ac:picMkLst>
        </pc:picChg>
        <pc:cxnChg chg="mod">
          <ac:chgData name="min chung" userId="6b71d29fae836ff5" providerId="LiveId" clId="{6C15450F-F518-4D79-9E29-979A220A3813}" dt="2025-05-06T19:54:43.006" v="166"/>
          <ac:cxnSpMkLst>
            <pc:docMk/>
            <pc:sldMk cId="1720973722" sldId="262"/>
            <ac:cxnSpMk id="22" creationId="{97EFE3FD-B6F4-98B6-DE16-4B08F6E3EC48}"/>
          </ac:cxnSpMkLst>
        </pc:cxnChg>
      </pc:sldChg>
      <pc:sldChg chg="addSp delSp modSp del mod">
        <pc:chgData name="min chung" userId="6b71d29fae836ff5" providerId="LiveId" clId="{6C15450F-F518-4D79-9E29-979A220A3813}" dt="2025-05-06T19:52:28.914" v="120" actId="2696"/>
        <pc:sldMkLst>
          <pc:docMk/>
          <pc:sldMk cId="4030048814" sldId="263"/>
        </pc:sldMkLst>
      </pc:sldChg>
      <pc:sldChg chg="addSp delSp modSp mod">
        <pc:chgData name="min chung" userId="6b71d29fae836ff5" providerId="LiveId" clId="{6C15450F-F518-4D79-9E29-979A220A3813}" dt="2025-05-06T20:39:55.587" v="321" actId="1076"/>
        <pc:sldMkLst>
          <pc:docMk/>
          <pc:sldMk cId="4249878978" sldId="264"/>
        </pc:sldMkLst>
        <pc:spChg chg="mod">
          <ac:chgData name="min chung" userId="6b71d29fae836ff5" providerId="LiveId" clId="{6C15450F-F518-4D79-9E29-979A220A3813}" dt="2025-05-06T20:18:00.468" v="300" actId="20577"/>
          <ac:spMkLst>
            <pc:docMk/>
            <pc:sldMk cId="4249878978" sldId="264"/>
            <ac:spMk id="3" creationId="{88ECAB2E-4BD2-F121-21BC-C32A6473EADC}"/>
          </ac:spMkLst>
        </pc:spChg>
        <pc:spChg chg="mod">
          <ac:chgData name="min chung" userId="6b71d29fae836ff5" providerId="LiveId" clId="{6C15450F-F518-4D79-9E29-979A220A3813}" dt="2025-05-06T19:56:18.261" v="186"/>
          <ac:spMkLst>
            <pc:docMk/>
            <pc:sldMk cId="4249878978" sldId="264"/>
            <ac:spMk id="19" creationId="{7DCAC077-2D99-4DBD-682E-4E3EA1C24FC8}"/>
          </ac:spMkLst>
        </pc:spChg>
        <pc:spChg chg="mod">
          <ac:chgData name="min chung" userId="6b71d29fae836ff5" providerId="LiveId" clId="{6C15450F-F518-4D79-9E29-979A220A3813}" dt="2025-05-06T19:56:18.261" v="186"/>
          <ac:spMkLst>
            <pc:docMk/>
            <pc:sldMk cId="4249878978" sldId="264"/>
            <ac:spMk id="22" creationId="{985F89CB-7794-2BEE-1F88-60AFCD770D97}"/>
          </ac:spMkLst>
        </pc:spChg>
        <pc:spChg chg="mod">
          <ac:chgData name="min chung" userId="6b71d29fae836ff5" providerId="LiveId" clId="{6C15450F-F518-4D79-9E29-979A220A3813}" dt="2025-05-06T19:56:18.261" v="186"/>
          <ac:spMkLst>
            <pc:docMk/>
            <pc:sldMk cId="4249878978" sldId="264"/>
            <ac:spMk id="23" creationId="{9389EFA5-D2E7-6C7D-4F73-3D67C44C2315}"/>
          </ac:spMkLst>
        </pc:spChg>
        <pc:spChg chg="mod">
          <ac:chgData name="min chung" userId="6b71d29fae836ff5" providerId="LiveId" clId="{6C15450F-F518-4D79-9E29-979A220A3813}" dt="2025-05-06T19:56:18.261" v="186"/>
          <ac:spMkLst>
            <pc:docMk/>
            <pc:sldMk cId="4249878978" sldId="264"/>
            <ac:spMk id="24" creationId="{B02EBE85-3437-86E8-66B1-FD19F9C44A17}"/>
          </ac:spMkLst>
        </pc:spChg>
        <pc:spChg chg="mod">
          <ac:chgData name="min chung" userId="6b71d29fae836ff5" providerId="LiveId" clId="{6C15450F-F518-4D79-9E29-979A220A3813}" dt="2025-05-06T19:56:18.261" v="186"/>
          <ac:spMkLst>
            <pc:docMk/>
            <pc:sldMk cId="4249878978" sldId="264"/>
            <ac:spMk id="25" creationId="{08201C09-C1E9-ED95-0845-430F16B5A63A}"/>
          </ac:spMkLst>
        </pc:spChg>
        <pc:spChg chg="mod">
          <ac:chgData name="min chung" userId="6b71d29fae836ff5" providerId="LiveId" clId="{6C15450F-F518-4D79-9E29-979A220A3813}" dt="2025-05-06T19:56:18.261" v="186"/>
          <ac:spMkLst>
            <pc:docMk/>
            <pc:sldMk cId="4249878978" sldId="264"/>
            <ac:spMk id="26" creationId="{DD1913D3-FE26-B675-9ECA-58EDBDD625E4}"/>
          </ac:spMkLst>
        </pc:spChg>
        <pc:grpChg chg="add mod">
          <ac:chgData name="min chung" userId="6b71d29fae836ff5" providerId="LiveId" clId="{6C15450F-F518-4D79-9E29-979A220A3813}" dt="2025-05-06T19:56:28.960" v="190" actId="1076"/>
          <ac:grpSpMkLst>
            <pc:docMk/>
            <pc:sldMk cId="4249878978" sldId="264"/>
            <ac:grpSpMk id="17" creationId="{659633F7-FE14-44D5-A505-A225C0465E3B}"/>
          </ac:grpSpMkLst>
        </pc:grpChg>
        <pc:grpChg chg="mod">
          <ac:chgData name="min chung" userId="6b71d29fae836ff5" providerId="LiveId" clId="{6C15450F-F518-4D79-9E29-979A220A3813}" dt="2025-05-06T19:56:18.261" v="186"/>
          <ac:grpSpMkLst>
            <pc:docMk/>
            <pc:sldMk cId="4249878978" sldId="264"/>
            <ac:grpSpMk id="18" creationId="{2461ED05-CA3A-92F9-7BAE-BCCB297748F7}"/>
          </ac:grpSpMkLst>
        </pc:grpChg>
        <pc:grpChg chg="mod">
          <ac:chgData name="min chung" userId="6b71d29fae836ff5" providerId="LiveId" clId="{6C15450F-F518-4D79-9E29-979A220A3813}" dt="2025-05-06T19:56:18.261" v="186"/>
          <ac:grpSpMkLst>
            <pc:docMk/>
            <pc:sldMk cId="4249878978" sldId="264"/>
            <ac:grpSpMk id="20" creationId="{45A2C974-0098-9B6E-47C6-325543CE30F1}"/>
          </ac:grpSpMkLst>
        </pc:grpChg>
        <pc:picChg chg="mod">
          <ac:chgData name="min chung" userId="6b71d29fae836ff5" providerId="LiveId" clId="{6C15450F-F518-4D79-9E29-979A220A3813}" dt="2025-05-06T19:56:23.382" v="189" actId="1076"/>
          <ac:picMkLst>
            <pc:docMk/>
            <pc:sldMk cId="4249878978" sldId="264"/>
            <ac:picMk id="9" creationId="{E29303A7-A330-9461-E942-940708963ABB}"/>
          </ac:picMkLst>
        </pc:picChg>
        <pc:cxnChg chg="mod">
          <ac:chgData name="min chung" userId="6b71d29fae836ff5" providerId="LiveId" clId="{6C15450F-F518-4D79-9E29-979A220A3813}" dt="2025-05-06T19:56:18.261" v="186"/>
          <ac:cxnSpMkLst>
            <pc:docMk/>
            <pc:sldMk cId="4249878978" sldId="264"/>
            <ac:cxnSpMk id="21" creationId="{4D4EB699-7832-C866-D658-03372BED91E2}"/>
          </ac:cxnSpMkLst>
        </pc:cxnChg>
      </pc:sldChg>
      <pc:sldChg chg="modSp mod">
        <pc:chgData name="min chung" userId="6b71d29fae836ff5" providerId="LiveId" clId="{6C15450F-F518-4D79-9E29-979A220A3813}" dt="2025-05-06T20:19:31.085" v="308" actId="20577"/>
        <pc:sldMkLst>
          <pc:docMk/>
          <pc:sldMk cId="987528571" sldId="266"/>
        </pc:sldMkLst>
        <pc:spChg chg="mod">
          <ac:chgData name="min chung" userId="6b71d29fae836ff5" providerId="LiveId" clId="{6C15450F-F518-4D79-9E29-979A220A3813}" dt="2025-05-06T20:19:31.085" v="308" actId="20577"/>
          <ac:spMkLst>
            <pc:docMk/>
            <pc:sldMk cId="987528571" sldId="266"/>
            <ac:spMk id="3" creationId="{7BB3EF46-114C-445E-9249-B3C2C0CD848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DBBE0-0244-4538-BF0A-E164133B8752}" type="datetimeFigureOut">
              <a:rPr lang="zh-TW" altLang="en-US" smtClean="0"/>
              <a:t>2025/5/16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E9AC1-1D23-47FC-916E-19EEF69FC9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27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Strong Balmer line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E9AC1-1D23-47FC-916E-19EEF69FC92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795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E9AC1-1D23-47FC-916E-19EEF69FC92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152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E9AC1-1D23-47FC-916E-19EEF69FC92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863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5181" y="997188"/>
            <a:ext cx="11281637" cy="89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455181" y="4467735"/>
            <a:ext cx="11281637" cy="89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455181" y="1177271"/>
            <a:ext cx="11281637" cy="3191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432" y="1392636"/>
            <a:ext cx="11009133" cy="2734091"/>
          </a:xfrm>
        </p:spPr>
        <p:txBody>
          <a:bodyPr anchor="ctr">
            <a:noAutofit/>
          </a:bodyPr>
          <a:lstStyle>
            <a:lvl1pPr algn="ctr">
              <a:lnSpc>
                <a:spcPct val="85000"/>
              </a:lnSpc>
              <a:defRPr sz="4800" b="1" cap="none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181" y="4884183"/>
            <a:ext cx="7820830" cy="11747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dirty="0"/>
              <a:t>按一下以編輯母片子標題樣式</a:t>
            </a:r>
            <a:endParaRPr lang="en-US" altLang="zh-TW" dirty="0"/>
          </a:p>
          <a:p>
            <a:endParaRPr lang="en-US" altLang="zh-TW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2"/>
          </a:xfrm>
          <a:prstGeom prst="rect">
            <a:avLst/>
          </a:prstGeom>
          <a:gradFill flip="none" rotWithShape="0">
            <a:gsLst>
              <a:gs pos="0">
                <a:schemeClr val="bg1">
                  <a:lumMod val="85000"/>
                </a:schemeClr>
              </a:gs>
              <a:gs pos="89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441" y="1225296"/>
            <a:ext cx="10153429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5400" b="1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4441" y="5020056"/>
            <a:ext cx="9513893" cy="1066800"/>
          </a:xfrm>
        </p:spPr>
        <p:txBody>
          <a:bodyPr anchor="t">
            <a:normAutofit/>
          </a:bodyPr>
          <a:lstStyle>
            <a:lvl1pPr marL="0" indent="0">
              <a:buNone/>
              <a:defRPr sz="2800" b="1">
                <a:solidFill>
                  <a:srgbClr val="DCBE3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4129" y="2382311"/>
            <a:ext cx="967977" cy="967975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968" y="2506132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051" y="1638604"/>
            <a:ext cx="5329126" cy="428670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4703" y="1638605"/>
            <a:ext cx="5329125" cy="428670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051" y="1664208"/>
            <a:ext cx="53280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051" y="2368296"/>
            <a:ext cx="5328000" cy="37179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3129" y="1665122"/>
            <a:ext cx="5327999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3130" y="2369210"/>
            <a:ext cx="5327998" cy="37170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75904" y="0"/>
            <a:ext cx="3816095" cy="685799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5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1118" y="685800"/>
            <a:ext cx="3280091" cy="1737360"/>
          </a:xfrm>
        </p:spPr>
        <p:txBody>
          <a:bodyPr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222" y="602228"/>
            <a:ext cx="7325563" cy="565354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1118" y="2423160"/>
            <a:ext cx="328009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400">
                <a:solidFill>
                  <a:srgbClr val="DCBE3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2051" y="316383"/>
            <a:ext cx="11067898" cy="1132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051" y="1594714"/>
            <a:ext cx="11067898" cy="4513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baseline="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just" defTabSz="914400" rtl="0" eaLnBrk="1" latinLnBrk="0" hangingPunct="1">
        <a:lnSpc>
          <a:spcPct val="100000"/>
        </a:lnSpc>
        <a:spcBef>
          <a:spcPts val="2400"/>
        </a:spcBef>
        <a:spcAft>
          <a:spcPts val="1200"/>
        </a:spcAft>
        <a:buClr>
          <a:schemeClr val="accent2"/>
        </a:buClr>
        <a:buSzPct val="85000"/>
        <a:buFont typeface="Wingdings" pitchFamily="2" charset="2"/>
        <a:buChar char="§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457200" indent="-182880" algn="just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731520" indent="-182880" algn="just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005840" indent="-182880" algn="just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1280160" indent="-182880" algn="just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10F1EBC-866C-62D1-777C-251F896B24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4400" dirty="0"/>
              <a:t>How Do Post-starburst Galaxies Quench?</a:t>
            </a:r>
            <a:br>
              <a:rPr lang="en-US" altLang="zh-TW" sz="4400" dirty="0"/>
            </a:br>
            <a:r>
              <a:rPr lang="en-US" altLang="zh-TW" sz="4400" dirty="0"/>
              <a:t>Analysis of Galaxy Merger</a:t>
            </a:r>
            <a:endParaRPr lang="zh-TW" altLang="en-US" sz="4400" dirty="0"/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B717652F-98DE-ACC7-794E-F7ACFB7C4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5585" y="4884183"/>
            <a:ext cx="7820830" cy="1174712"/>
          </a:xfrm>
        </p:spPr>
        <p:txBody>
          <a:bodyPr anchor="ctr"/>
          <a:lstStyle/>
          <a:p>
            <a:pPr algn="ctr"/>
            <a:r>
              <a:rPr lang="en-US" altLang="zh-TW" dirty="0">
                <a:solidFill>
                  <a:srgbClr val="D7D0C3"/>
                </a:solidFill>
              </a:rPr>
              <a:t>Min-Hsuan Chung </a:t>
            </a:r>
            <a:r>
              <a:rPr lang="zh-TW" altLang="en-US" dirty="0">
                <a:solidFill>
                  <a:srgbClr val="D7D0C3"/>
                </a:solidFill>
              </a:rPr>
              <a:t>鍾旻璇</a:t>
            </a:r>
            <a:endParaRPr lang="en-US" altLang="zh-TW" dirty="0">
              <a:solidFill>
                <a:srgbClr val="D7D0C3"/>
              </a:solidFill>
            </a:endParaRPr>
          </a:p>
          <a:p>
            <a:pPr algn="ctr"/>
            <a:r>
              <a:rPr lang="en-US" altLang="zh-TW" dirty="0">
                <a:solidFill>
                  <a:srgbClr val="D7D0C3"/>
                </a:solidFill>
              </a:rPr>
              <a:t>Po-Feng Wu</a:t>
            </a:r>
            <a:r>
              <a:rPr lang="zh-TW" altLang="en-US" dirty="0">
                <a:solidFill>
                  <a:srgbClr val="D7D0C3"/>
                </a:solidFill>
              </a:rPr>
              <a:t> 吳柏鋒</a:t>
            </a:r>
          </a:p>
        </p:txBody>
      </p:sp>
    </p:spTree>
    <p:extLst>
      <p:ext uri="{BB962C8B-B14F-4D97-AF65-F5344CB8AC3E}">
        <p14:creationId xmlns:p14="http://schemas.microsoft.com/office/powerpoint/2010/main" val="268736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DB14B8-2CA0-522D-9626-05E62AA3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BB3EF46-114C-445E-9249-B3C2C0CD84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altLang="zh-TW" dirty="0"/>
                  <a:t>The fraction of tidal features in PSB is higher than that in the control sample and decreases over time. However, QPSB has the highest fraction of Seyfert.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altLang="zh-TW" dirty="0"/>
                  <a:t>SFR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decrease over time and are higher in the center of OPSB. When near a starburst, a lot of gas may have gathered in the center.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altLang="zh-TW" dirty="0"/>
                  <a:t>There is an opposite trend in QPSB than control sample. It means PSB has an outside-in process for evolution.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altLang="zh-TW" sz="28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Galaxy merger can cause galaxies rapidly quenching. </a:t>
                </a:r>
                <a:endParaRPr lang="zh-TW" altLang="en-US" sz="28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BB3EF46-114C-445E-9249-B3C2C0CD84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6" t="-1081" r="-8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36DC55-11AB-4FBE-286B-C7C4ACDA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圖形 7" descr="靶心 以實心填滿">
            <a:extLst>
              <a:ext uri="{FF2B5EF4-FFF2-40B4-BE49-F238E27FC236}">
                <a16:creationId xmlns:a16="http://schemas.microsoft.com/office/drawing/2014/main" id="{9CE028DF-AC08-8EF1-99AC-1978CDE6C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4457" y="463296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28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207E72-512F-4481-4D8A-9DB0EEBD1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Thank you for your attention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A30C15C-D022-0F68-11F7-7AD46F68C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920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9E0C15-CAB9-DA58-37C2-02BCFBB6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51" y="247559"/>
            <a:ext cx="11067898" cy="1132027"/>
          </a:xfrm>
        </p:spPr>
        <p:txBody>
          <a:bodyPr/>
          <a:lstStyle/>
          <a:p>
            <a:r>
              <a:rPr lang="en-US" altLang="zh-TW" dirty="0"/>
              <a:t>Post-starburst Galaxy (PSB)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0A0090-45B7-4938-0709-A9428D0F7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3" y="5066222"/>
            <a:ext cx="8849033" cy="131727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zh-TW" dirty="0"/>
              <a:t>Rapid quenching galaxies: SFR decrease only in recent 100 Myr</a:t>
            </a:r>
          </a:p>
          <a:p>
            <a:pPr>
              <a:spcBef>
                <a:spcPts val="1200"/>
              </a:spcBef>
            </a:pPr>
            <a:r>
              <a:rPr lang="en-US" altLang="zh-TW" dirty="0"/>
              <a:t>The spectra dominated by type A star (E+A galaxy)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D1840EA-6396-F26A-CC94-53F1E64A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DE07F155-9204-6628-E2BB-47B44A442386}"/>
              </a:ext>
            </a:extLst>
          </p:cNvPr>
          <p:cNvCxnSpPr>
            <a:cxnSpLocks/>
          </p:cNvCxnSpPr>
          <p:nvPr/>
        </p:nvCxnSpPr>
        <p:spPr>
          <a:xfrm flipV="1">
            <a:off x="1455174" y="1920353"/>
            <a:ext cx="0" cy="26282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100723DE-A21F-8CD0-2D5E-8D4BC6404BDD}"/>
              </a:ext>
            </a:extLst>
          </p:cNvPr>
          <p:cNvCxnSpPr>
            <a:cxnSpLocks/>
          </p:cNvCxnSpPr>
          <p:nvPr/>
        </p:nvCxnSpPr>
        <p:spPr>
          <a:xfrm>
            <a:off x="1445342" y="4519139"/>
            <a:ext cx="98559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手繪多邊形: 圖案 12">
            <a:extLst>
              <a:ext uri="{FF2B5EF4-FFF2-40B4-BE49-F238E27FC236}">
                <a16:creationId xmlns:a16="http://schemas.microsoft.com/office/drawing/2014/main" id="{BF5065BE-6DB6-9CD8-F51A-FD6317DD0DEC}"/>
              </a:ext>
            </a:extLst>
          </p:cNvPr>
          <p:cNvSpPr/>
          <p:nvPr/>
        </p:nvSpPr>
        <p:spPr>
          <a:xfrm>
            <a:off x="1602658" y="1526360"/>
            <a:ext cx="9252154" cy="2796136"/>
          </a:xfrm>
          <a:custGeom>
            <a:avLst/>
            <a:gdLst>
              <a:gd name="connsiteX0" fmla="*/ 0 w 7403690"/>
              <a:gd name="connsiteY0" fmla="*/ 1228602 h 2149765"/>
              <a:gd name="connsiteX1" fmla="*/ 2497393 w 7403690"/>
              <a:gd name="connsiteY1" fmla="*/ 1179440 h 2149765"/>
              <a:gd name="connsiteX2" fmla="*/ 3293806 w 7403690"/>
              <a:gd name="connsiteY2" fmla="*/ 9402 h 2149765"/>
              <a:gd name="connsiteX3" fmla="*/ 4385187 w 7403690"/>
              <a:gd name="connsiteY3" fmla="*/ 1907027 h 2149765"/>
              <a:gd name="connsiteX4" fmla="*/ 7403690 w 7403690"/>
              <a:gd name="connsiteY4" fmla="*/ 2064344 h 2149765"/>
              <a:gd name="connsiteX0" fmla="*/ 0 w 7387904"/>
              <a:gd name="connsiteY0" fmla="*/ 1228602 h 2185946"/>
              <a:gd name="connsiteX1" fmla="*/ 2497393 w 7387904"/>
              <a:gd name="connsiteY1" fmla="*/ 1179440 h 2185946"/>
              <a:gd name="connsiteX2" fmla="*/ 3293806 w 7387904"/>
              <a:gd name="connsiteY2" fmla="*/ 9402 h 2185946"/>
              <a:gd name="connsiteX3" fmla="*/ 4385187 w 7387904"/>
              <a:gd name="connsiteY3" fmla="*/ 1907027 h 2185946"/>
              <a:gd name="connsiteX4" fmla="*/ 7387904 w 7387904"/>
              <a:gd name="connsiteY4" fmla="*/ 2123337 h 2185946"/>
              <a:gd name="connsiteX0" fmla="*/ 0 w 7387904"/>
              <a:gd name="connsiteY0" fmla="*/ 1228602 h 2123337"/>
              <a:gd name="connsiteX1" fmla="*/ 2497393 w 7387904"/>
              <a:gd name="connsiteY1" fmla="*/ 1179440 h 2123337"/>
              <a:gd name="connsiteX2" fmla="*/ 3293806 w 7387904"/>
              <a:gd name="connsiteY2" fmla="*/ 9402 h 2123337"/>
              <a:gd name="connsiteX3" fmla="*/ 4385187 w 7387904"/>
              <a:gd name="connsiteY3" fmla="*/ 1907027 h 2123337"/>
              <a:gd name="connsiteX4" fmla="*/ 7387904 w 7387904"/>
              <a:gd name="connsiteY4" fmla="*/ 2123337 h 2123337"/>
              <a:gd name="connsiteX0" fmla="*/ 0 w 7387904"/>
              <a:gd name="connsiteY0" fmla="*/ 1287218 h 2181953"/>
              <a:gd name="connsiteX1" fmla="*/ 2497393 w 7387904"/>
              <a:gd name="connsiteY1" fmla="*/ 1238056 h 2181953"/>
              <a:gd name="connsiteX2" fmla="*/ 3341165 w 7387904"/>
              <a:gd name="connsiteY2" fmla="*/ 9024 h 2181953"/>
              <a:gd name="connsiteX3" fmla="*/ 4385187 w 7387904"/>
              <a:gd name="connsiteY3" fmla="*/ 1965643 h 2181953"/>
              <a:gd name="connsiteX4" fmla="*/ 7387904 w 7387904"/>
              <a:gd name="connsiteY4" fmla="*/ 2181953 h 2181953"/>
              <a:gd name="connsiteX0" fmla="*/ 0 w 7387904"/>
              <a:gd name="connsiteY0" fmla="*/ 1289458 h 2184193"/>
              <a:gd name="connsiteX1" fmla="*/ 2655254 w 7387904"/>
              <a:gd name="connsiteY1" fmla="*/ 1171471 h 2184193"/>
              <a:gd name="connsiteX2" fmla="*/ 3341165 w 7387904"/>
              <a:gd name="connsiteY2" fmla="*/ 11264 h 2184193"/>
              <a:gd name="connsiteX3" fmla="*/ 4385187 w 7387904"/>
              <a:gd name="connsiteY3" fmla="*/ 1967883 h 2184193"/>
              <a:gd name="connsiteX4" fmla="*/ 7387904 w 7387904"/>
              <a:gd name="connsiteY4" fmla="*/ 2184193 h 2184193"/>
              <a:gd name="connsiteX0" fmla="*/ 0 w 7387904"/>
              <a:gd name="connsiteY0" fmla="*/ 1289458 h 2184193"/>
              <a:gd name="connsiteX1" fmla="*/ 2655254 w 7387904"/>
              <a:gd name="connsiteY1" fmla="*/ 1171471 h 2184193"/>
              <a:gd name="connsiteX2" fmla="*/ 3388523 w 7387904"/>
              <a:gd name="connsiteY2" fmla="*/ 11264 h 2184193"/>
              <a:gd name="connsiteX3" fmla="*/ 4385187 w 7387904"/>
              <a:gd name="connsiteY3" fmla="*/ 1967883 h 2184193"/>
              <a:gd name="connsiteX4" fmla="*/ 7387904 w 7387904"/>
              <a:gd name="connsiteY4" fmla="*/ 2184193 h 2184193"/>
              <a:gd name="connsiteX0" fmla="*/ 0 w 7387904"/>
              <a:gd name="connsiteY0" fmla="*/ 1288783 h 2183518"/>
              <a:gd name="connsiteX1" fmla="*/ 2497392 w 7387904"/>
              <a:gd name="connsiteY1" fmla="*/ 1190461 h 2183518"/>
              <a:gd name="connsiteX2" fmla="*/ 3388523 w 7387904"/>
              <a:gd name="connsiteY2" fmla="*/ 10589 h 2183518"/>
              <a:gd name="connsiteX3" fmla="*/ 4385187 w 7387904"/>
              <a:gd name="connsiteY3" fmla="*/ 1967208 h 2183518"/>
              <a:gd name="connsiteX4" fmla="*/ 7387904 w 7387904"/>
              <a:gd name="connsiteY4" fmla="*/ 2183518 h 2183518"/>
              <a:gd name="connsiteX0" fmla="*/ 0 w 7387904"/>
              <a:gd name="connsiteY0" fmla="*/ 1288783 h 2183518"/>
              <a:gd name="connsiteX1" fmla="*/ 2726290 w 7387904"/>
              <a:gd name="connsiteY1" fmla="*/ 1190461 h 2183518"/>
              <a:gd name="connsiteX2" fmla="*/ 3388523 w 7387904"/>
              <a:gd name="connsiteY2" fmla="*/ 10589 h 2183518"/>
              <a:gd name="connsiteX3" fmla="*/ 4385187 w 7387904"/>
              <a:gd name="connsiteY3" fmla="*/ 1967208 h 2183518"/>
              <a:gd name="connsiteX4" fmla="*/ 7387904 w 7387904"/>
              <a:gd name="connsiteY4" fmla="*/ 2183518 h 2183518"/>
              <a:gd name="connsiteX0" fmla="*/ 0 w 7387904"/>
              <a:gd name="connsiteY0" fmla="*/ 1287823 h 2182558"/>
              <a:gd name="connsiteX1" fmla="*/ 2465820 w 7387904"/>
              <a:gd name="connsiteY1" fmla="*/ 1218998 h 2182558"/>
              <a:gd name="connsiteX2" fmla="*/ 3388523 w 7387904"/>
              <a:gd name="connsiteY2" fmla="*/ 9629 h 2182558"/>
              <a:gd name="connsiteX3" fmla="*/ 4385187 w 7387904"/>
              <a:gd name="connsiteY3" fmla="*/ 1966248 h 2182558"/>
              <a:gd name="connsiteX4" fmla="*/ 7387904 w 7387904"/>
              <a:gd name="connsiteY4" fmla="*/ 2182558 h 2182558"/>
              <a:gd name="connsiteX0" fmla="*/ 0 w 7387904"/>
              <a:gd name="connsiteY0" fmla="*/ 1317127 h 2211862"/>
              <a:gd name="connsiteX1" fmla="*/ 2465820 w 7387904"/>
              <a:gd name="connsiteY1" fmla="*/ 1248302 h 2211862"/>
              <a:gd name="connsiteX2" fmla="*/ 3270127 w 7387904"/>
              <a:gd name="connsiteY2" fmla="*/ 9436 h 2211862"/>
              <a:gd name="connsiteX3" fmla="*/ 4385187 w 7387904"/>
              <a:gd name="connsiteY3" fmla="*/ 1995552 h 2211862"/>
              <a:gd name="connsiteX4" fmla="*/ 7387904 w 7387904"/>
              <a:gd name="connsiteY4" fmla="*/ 2211862 h 2211862"/>
              <a:gd name="connsiteX0" fmla="*/ 0 w 7427369"/>
              <a:gd name="connsiteY0" fmla="*/ 1366350 h 2211924"/>
              <a:gd name="connsiteX1" fmla="*/ 2505285 w 7427369"/>
              <a:gd name="connsiteY1" fmla="*/ 1248364 h 2211924"/>
              <a:gd name="connsiteX2" fmla="*/ 3309592 w 7427369"/>
              <a:gd name="connsiteY2" fmla="*/ 9498 h 2211924"/>
              <a:gd name="connsiteX3" fmla="*/ 4424652 w 7427369"/>
              <a:gd name="connsiteY3" fmla="*/ 1995614 h 2211924"/>
              <a:gd name="connsiteX4" fmla="*/ 7427369 w 7427369"/>
              <a:gd name="connsiteY4" fmla="*/ 2211924 h 2211924"/>
              <a:gd name="connsiteX0" fmla="*/ 0 w 7427369"/>
              <a:gd name="connsiteY0" fmla="*/ 1366350 h 2211924"/>
              <a:gd name="connsiteX1" fmla="*/ 2505285 w 7427369"/>
              <a:gd name="connsiteY1" fmla="*/ 1248364 h 2211924"/>
              <a:gd name="connsiteX2" fmla="*/ 3309592 w 7427369"/>
              <a:gd name="connsiteY2" fmla="*/ 9498 h 2211924"/>
              <a:gd name="connsiteX3" fmla="*/ 4424652 w 7427369"/>
              <a:gd name="connsiteY3" fmla="*/ 1995614 h 2211924"/>
              <a:gd name="connsiteX4" fmla="*/ 7427369 w 7427369"/>
              <a:gd name="connsiteY4" fmla="*/ 2211924 h 2211924"/>
              <a:gd name="connsiteX0" fmla="*/ 0 w 7427369"/>
              <a:gd name="connsiteY0" fmla="*/ 1366350 h 2211924"/>
              <a:gd name="connsiteX1" fmla="*/ 2505285 w 7427369"/>
              <a:gd name="connsiteY1" fmla="*/ 1248364 h 2211924"/>
              <a:gd name="connsiteX2" fmla="*/ 3309592 w 7427369"/>
              <a:gd name="connsiteY2" fmla="*/ 9498 h 2211924"/>
              <a:gd name="connsiteX3" fmla="*/ 4424652 w 7427369"/>
              <a:gd name="connsiteY3" fmla="*/ 1995614 h 2211924"/>
              <a:gd name="connsiteX4" fmla="*/ 7427369 w 7427369"/>
              <a:gd name="connsiteY4" fmla="*/ 2211924 h 2211924"/>
              <a:gd name="connsiteX0" fmla="*/ 0 w 7427369"/>
              <a:gd name="connsiteY0" fmla="*/ 1367294 h 2212868"/>
              <a:gd name="connsiteX1" fmla="*/ 2489499 w 7427369"/>
              <a:gd name="connsiteY1" fmla="*/ 1219811 h 2212868"/>
              <a:gd name="connsiteX2" fmla="*/ 3309592 w 7427369"/>
              <a:gd name="connsiteY2" fmla="*/ 10442 h 2212868"/>
              <a:gd name="connsiteX3" fmla="*/ 4424652 w 7427369"/>
              <a:gd name="connsiteY3" fmla="*/ 1996558 h 2212868"/>
              <a:gd name="connsiteX4" fmla="*/ 7427369 w 7427369"/>
              <a:gd name="connsiteY4" fmla="*/ 2212868 h 2212868"/>
              <a:gd name="connsiteX0" fmla="*/ 0 w 7427369"/>
              <a:gd name="connsiteY0" fmla="*/ 1366176 h 2211750"/>
              <a:gd name="connsiteX1" fmla="*/ 2489499 w 7427369"/>
              <a:gd name="connsiteY1" fmla="*/ 1218693 h 2211750"/>
              <a:gd name="connsiteX2" fmla="*/ 3309592 w 7427369"/>
              <a:gd name="connsiteY2" fmla="*/ 9324 h 2211750"/>
              <a:gd name="connsiteX3" fmla="*/ 4424652 w 7427369"/>
              <a:gd name="connsiteY3" fmla="*/ 1995440 h 2211750"/>
              <a:gd name="connsiteX4" fmla="*/ 7427369 w 7427369"/>
              <a:gd name="connsiteY4" fmla="*/ 2211750 h 2211750"/>
              <a:gd name="connsiteX0" fmla="*/ 0 w 7427369"/>
              <a:gd name="connsiteY0" fmla="*/ 1366176 h 2211750"/>
              <a:gd name="connsiteX1" fmla="*/ 2489499 w 7427369"/>
              <a:gd name="connsiteY1" fmla="*/ 1218693 h 2211750"/>
              <a:gd name="connsiteX2" fmla="*/ 3309592 w 7427369"/>
              <a:gd name="connsiteY2" fmla="*/ 9324 h 2211750"/>
              <a:gd name="connsiteX3" fmla="*/ 4424652 w 7427369"/>
              <a:gd name="connsiteY3" fmla="*/ 1995440 h 2211750"/>
              <a:gd name="connsiteX4" fmla="*/ 7427369 w 7427369"/>
              <a:gd name="connsiteY4" fmla="*/ 2211750 h 2211750"/>
              <a:gd name="connsiteX0" fmla="*/ 0 w 7427369"/>
              <a:gd name="connsiteY0" fmla="*/ 1367700 h 2246114"/>
              <a:gd name="connsiteX1" fmla="*/ 2489499 w 7427369"/>
              <a:gd name="connsiteY1" fmla="*/ 1220217 h 2246114"/>
              <a:gd name="connsiteX2" fmla="*/ 3309592 w 7427369"/>
              <a:gd name="connsiteY2" fmla="*/ 10848 h 2246114"/>
              <a:gd name="connsiteX3" fmla="*/ 5356033 w 7427369"/>
              <a:gd name="connsiteY3" fmla="*/ 2063891 h 2246114"/>
              <a:gd name="connsiteX4" fmla="*/ 7427369 w 7427369"/>
              <a:gd name="connsiteY4" fmla="*/ 2213274 h 2246114"/>
              <a:gd name="connsiteX0" fmla="*/ 0 w 7427369"/>
              <a:gd name="connsiteY0" fmla="*/ 1518438 h 2396852"/>
              <a:gd name="connsiteX1" fmla="*/ 2489499 w 7427369"/>
              <a:gd name="connsiteY1" fmla="*/ 1370955 h 2396852"/>
              <a:gd name="connsiteX2" fmla="*/ 3775283 w 7427369"/>
              <a:gd name="connsiteY2" fmla="*/ 10999 h 2396852"/>
              <a:gd name="connsiteX3" fmla="*/ 5356033 w 7427369"/>
              <a:gd name="connsiteY3" fmla="*/ 2214629 h 2396852"/>
              <a:gd name="connsiteX4" fmla="*/ 7427369 w 7427369"/>
              <a:gd name="connsiteY4" fmla="*/ 2364012 h 2396852"/>
              <a:gd name="connsiteX0" fmla="*/ 0 w 7427369"/>
              <a:gd name="connsiteY0" fmla="*/ 1519542 h 2397956"/>
              <a:gd name="connsiteX1" fmla="*/ 2844686 w 7427369"/>
              <a:gd name="connsiteY1" fmla="*/ 1338596 h 2397956"/>
              <a:gd name="connsiteX2" fmla="*/ 3775283 w 7427369"/>
              <a:gd name="connsiteY2" fmla="*/ 12103 h 2397956"/>
              <a:gd name="connsiteX3" fmla="*/ 5356033 w 7427369"/>
              <a:gd name="connsiteY3" fmla="*/ 2215733 h 2397956"/>
              <a:gd name="connsiteX4" fmla="*/ 7427369 w 7427369"/>
              <a:gd name="connsiteY4" fmla="*/ 2365116 h 2397956"/>
              <a:gd name="connsiteX0" fmla="*/ 0 w 7427369"/>
              <a:gd name="connsiteY0" fmla="*/ 1541573 h 2419987"/>
              <a:gd name="connsiteX1" fmla="*/ 2844686 w 7427369"/>
              <a:gd name="connsiteY1" fmla="*/ 1360627 h 2419987"/>
              <a:gd name="connsiteX2" fmla="*/ 3775283 w 7427369"/>
              <a:gd name="connsiteY2" fmla="*/ 34134 h 2419987"/>
              <a:gd name="connsiteX3" fmla="*/ 5356033 w 7427369"/>
              <a:gd name="connsiteY3" fmla="*/ 2237764 h 2419987"/>
              <a:gd name="connsiteX4" fmla="*/ 7427369 w 7427369"/>
              <a:gd name="connsiteY4" fmla="*/ 2387147 h 2419987"/>
              <a:gd name="connsiteX0" fmla="*/ 0 w 7427369"/>
              <a:gd name="connsiteY0" fmla="*/ 1524965 h 2403379"/>
              <a:gd name="connsiteX1" fmla="*/ 2844686 w 7427369"/>
              <a:gd name="connsiteY1" fmla="*/ 1344019 h 2403379"/>
              <a:gd name="connsiteX2" fmla="*/ 3775283 w 7427369"/>
              <a:gd name="connsiteY2" fmla="*/ 17526 h 2403379"/>
              <a:gd name="connsiteX3" fmla="*/ 5356033 w 7427369"/>
              <a:gd name="connsiteY3" fmla="*/ 2221156 h 2403379"/>
              <a:gd name="connsiteX4" fmla="*/ 7427369 w 7427369"/>
              <a:gd name="connsiteY4" fmla="*/ 2370539 h 2403379"/>
              <a:gd name="connsiteX0" fmla="*/ 0 w 7427369"/>
              <a:gd name="connsiteY0" fmla="*/ 1524965 h 2403379"/>
              <a:gd name="connsiteX1" fmla="*/ 2844686 w 7427369"/>
              <a:gd name="connsiteY1" fmla="*/ 1344019 h 2403379"/>
              <a:gd name="connsiteX2" fmla="*/ 3775283 w 7427369"/>
              <a:gd name="connsiteY2" fmla="*/ 17526 h 2403379"/>
              <a:gd name="connsiteX3" fmla="*/ 5356033 w 7427369"/>
              <a:gd name="connsiteY3" fmla="*/ 2221156 h 2403379"/>
              <a:gd name="connsiteX4" fmla="*/ 7427369 w 7427369"/>
              <a:gd name="connsiteY4" fmla="*/ 2370539 h 2403379"/>
              <a:gd name="connsiteX0" fmla="*/ 0 w 7427369"/>
              <a:gd name="connsiteY0" fmla="*/ 1524965 h 2370539"/>
              <a:gd name="connsiteX1" fmla="*/ 2844686 w 7427369"/>
              <a:gd name="connsiteY1" fmla="*/ 1344019 h 2370539"/>
              <a:gd name="connsiteX2" fmla="*/ 3775283 w 7427369"/>
              <a:gd name="connsiteY2" fmla="*/ 17526 h 2370539"/>
              <a:gd name="connsiteX3" fmla="*/ 5356033 w 7427369"/>
              <a:gd name="connsiteY3" fmla="*/ 2221156 h 2370539"/>
              <a:gd name="connsiteX4" fmla="*/ 7427369 w 7427369"/>
              <a:gd name="connsiteY4" fmla="*/ 2370539 h 2370539"/>
              <a:gd name="connsiteX0" fmla="*/ 0 w 7427369"/>
              <a:gd name="connsiteY0" fmla="*/ 1524965 h 2370539"/>
              <a:gd name="connsiteX1" fmla="*/ 2844686 w 7427369"/>
              <a:gd name="connsiteY1" fmla="*/ 1344019 h 2370539"/>
              <a:gd name="connsiteX2" fmla="*/ 3775283 w 7427369"/>
              <a:gd name="connsiteY2" fmla="*/ 17526 h 2370539"/>
              <a:gd name="connsiteX3" fmla="*/ 5356033 w 7427369"/>
              <a:gd name="connsiteY3" fmla="*/ 2221156 h 2370539"/>
              <a:gd name="connsiteX4" fmla="*/ 7427369 w 7427369"/>
              <a:gd name="connsiteY4" fmla="*/ 2370539 h 2370539"/>
              <a:gd name="connsiteX0" fmla="*/ 0 w 7427369"/>
              <a:gd name="connsiteY0" fmla="*/ 1524965 h 2370539"/>
              <a:gd name="connsiteX1" fmla="*/ 2844686 w 7427369"/>
              <a:gd name="connsiteY1" fmla="*/ 1344019 h 2370539"/>
              <a:gd name="connsiteX2" fmla="*/ 3775283 w 7427369"/>
              <a:gd name="connsiteY2" fmla="*/ 17526 h 2370539"/>
              <a:gd name="connsiteX3" fmla="*/ 5356033 w 7427369"/>
              <a:gd name="connsiteY3" fmla="*/ 2221156 h 2370539"/>
              <a:gd name="connsiteX4" fmla="*/ 7427369 w 7427369"/>
              <a:gd name="connsiteY4" fmla="*/ 2370539 h 2370539"/>
              <a:gd name="connsiteX0" fmla="*/ 0 w 7427369"/>
              <a:gd name="connsiteY0" fmla="*/ 1524965 h 2370539"/>
              <a:gd name="connsiteX1" fmla="*/ 2844686 w 7427369"/>
              <a:gd name="connsiteY1" fmla="*/ 1344019 h 2370539"/>
              <a:gd name="connsiteX2" fmla="*/ 3775283 w 7427369"/>
              <a:gd name="connsiteY2" fmla="*/ 17526 h 2370539"/>
              <a:gd name="connsiteX3" fmla="*/ 5356033 w 7427369"/>
              <a:gd name="connsiteY3" fmla="*/ 2221156 h 2370539"/>
              <a:gd name="connsiteX4" fmla="*/ 7427369 w 7427369"/>
              <a:gd name="connsiteY4" fmla="*/ 2370539 h 2370539"/>
              <a:gd name="connsiteX0" fmla="*/ 0 w 7427369"/>
              <a:gd name="connsiteY0" fmla="*/ 1524965 h 2370539"/>
              <a:gd name="connsiteX1" fmla="*/ 2844686 w 7427369"/>
              <a:gd name="connsiteY1" fmla="*/ 1344019 h 2370539"/>
              <a:gd name="connsiteX2" fmla="*/ 3775283 w 7427369"/>
              <a:gd name="connsiteY2" fmla="*/ 17526 h 2370539"/>
              <a:gd name="connsiteX3" fmla="*/ 5356033 w 7427369"/>
              <a:gd name="connsiteY3" fmla="*/ 2221156 h 2370539"/>
              <a:gd name="connsiteX4" fmla="*/ 7427369 w 7427369"/>
              <a:gd name="connsiteY4" fmla="*/ 2370539 h 2370539"/>
              <a:gd name="connsiteX0" fmla="*/ 0 w 7427369"/>
              <a:gd name="connsiteY0" fmla="*/ 1541521 h 2387095"/>
              <a:gd name="connsiteX1" fmla="*/ 2844686 w 7427369"/>
              <a:gd name="connsiteY1" fmla="*/ 1360575 h 2387095"/>
              <a:gd name="connsiteX2" fmla="*/ 3996289 w 7427369"/>
              <a:gd name="connsiteY2" fmla="*/ 17350 h 2387095"/>
              <a:gd name="connsiteX3" fmla="*/ 5356033 w 7427369"/>
              <a:gd name="connsiteY3" fmla="*/ 2237712 h 2387095"/>
              <a:gd name="connsiteX4" fmla="*/ 7427369 w 7427369"/>
              <a:gd name="connsiteY4" fmla="*/ 2387095 h 2387095"/>
              <a:gd name="connsiteX0" fmla="*/ 0 w 7427369"/>
              <a:gd name="connsiteY0" fmla="*/ 1524274 h 2369848"/>
              <a:gd name="connsiteX1" fmla="*/ 2844686 w 7427369"/>
              <a:gd name="connsiteY1" fmla="*/ 1343328 h 2369848"/>
              <a:gd name="connsiteX2" fmla="*/ 3996289 w 7427369"/>
              <a:gd name="connsiteY2" fmla="*/ 103 h 2369848"/>
              <a:gd name="connsiteX3" fmla="*/ 5356033 w 7427369"/>
              <a:gd name="connsiteY3" fmla="*/ 2220465 h 2369848"/>
              <a:gd name="connsiteX4" fmla="*/ 7427369 w 7427369"/>
              <a:gd name="connsiteY4" fmla="*/ 2369848 h 2369848"/>
              <a:gd name="connsiteX0" fmla="*/ 0 w 7427369"/>
              <a:gd name="connsiteY0" fmla="*/ 1533554 h 2379128"/>
              <a:gd name="connsiteX1" fmla="*/ 2860472 w 7427369"/>
              <a:gd name="connsiteY1" fmla="*/ 1436266 h 2379128"/>
              <a:gd name="connsiteX2" fmla="*/ 3996289 w 7427369"/>
              <a:gd name="connsiteY2" fmla="*/ 9383 h 2379128"/>
              <a:gd name="connsiteX3" fmla="*/ 5356033 w 7427369"/>
              <a:gd name="connsiteY3" fmla="*/ 2229745 h 2379128"/>
              <a:gd name="connsiteX4" fmla="*/ 7427369 w 7427369"/>
              <a:gd name="connsiteY4" fmla="*/ 2379128 h 23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7369" h="2379128">
                <a:moveTo>
                  <a:pt x="0" y="1533554"/>
                </a:moveTo>
                <a:cubicBezTo>
                  <a:pt x="835095" y="1543386"/>
                  <a:pt x="2194424" y="1690295"/>
                  <a:pt x="2860472" y="1436266"/>
                </a:cubicBezTo>
                <a:cubicBezTo>
                  <a:pt x="3526520" y="1182238"/>
                  <a:pt x="3580362" y="-122864"/>
                  <a:pt x="3996289" y="9383"/>
                </a:cubicBezTo>
                <a:cubicBezTo>
                  <a:pt x="4412216" y="141630"/>
                  <a:pt x="4607908" y="2071305"/>
                  <a:pt x="5356033" y="2229745"/>
                </a:cubicBezTo>
                <a:cubicBezTo>
                  <a:pt x="5891048" y="2346355"/>
                  <a:pt x="6623689" y="2364593"/>
                  <a:pt x="7427369" y="2379128"/>
                </a:cubicBezTo>
              </a:path>
            </a:pathLst>
          </a:cu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8CB860AC-0735-953F-5844-28705D0AC415}"/>
              </a:ext>
            </a:extLst>
          </p:cNvPr>
          <p:cNvSpPr txBox="1"/>
          <p:nvPr/>
        </p:nvSpPr>
        <p:spPr>
          <a:xfrm>
            <a:off x="9478296" y="4578473"/>
            <a:ext cx="232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TW" sz="2800" dirty="0">
                <a:solidFill>
                  <a:schemeClr val="bg1"/>
                </a:solidFill>
              </a:rPr>
              <a:t>Evolution time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AE5DA71-043B-F364-57E5-65C0914D8AA6}"/>
              </a:ext>
            </a:extLst>
          </p:cNvPr>
          <p:cNvSpPr txBox="1"/>
          <p:nvPr/>
        </p:nvSpPr>
        <p:spPr>
          <a:xfrm>
            <a:off x="528494" y="2972884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TW" sz="2800" dirty="0">
                <a:solidFill>
                  <a:schemeClr val="bg1"/>
                </a:solidFill>
              </a:rPr>
              <a:t>SFR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1862B2EE-574D-F7E1-FF45-E26E1DD07C0B}"/>
              </a:ext>
            </a:extLst>
          </p:cNvPr>
          <p:cNvSpPr txBox="1"/>
          <p:nvPr/>
        </p:nvSpPr>
        <p:spPr>
          <a:xfrm>
            <a:off x="1754323" y="3458027"/>
            <a:ext cx="1988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TW" sz="2400" dirty="0">
                <a:solidFill>
                  <a:schemeClr val="bg1"/>
                </a:solidFill>
              </a:rPr>
              <a:t>Star-formation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4533DD1-DE01-27A0-EDEE-BAB390648A6E}"/>
              </a:ext>
            </a:extLst>
          </p:cNvPr>
          <p:cNvSpPr txBox="1"/>
          <p:nvPr/>
        </p:nvSpPr>
        <p:spPr>
          <a:xfrm>
            <a:off x="9645827" y="3742506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TW" sz="2400" dirty="0" err="1">
                <a:solidFill>
                  <a:schemeClr val="bg1"/>
                </a:solidFill>
              </a:rPr>
              <a:t>Queiscent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3B71CF-F822-3852-26E9-C96531AA6C58}"/>
              </a:ext>
            </a:extLst>
          </p:cNvPr>
          <p:cNvSpPr txBox="1"/>
          <p:nvPr/>
        </p:nvSpPr>
        <p:spPr>
          <a:xfrm>
            <a:off x="4800453" y="1414220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TW" sz="2400" dirty="0">
                <a:solidFill>
                  <a:schemeClr val="bg1"/>
                </a:solidFill>
              </a:rPr>
              <a:t>Starburst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21F458F-6AF0-5B35-A677-1EDA49357F5C}"/>
              </a:ext>
            </a:extLst>
          </p:cNvPr>
          <p:cNvSpPr txBox="1"/>
          <p:nvPr/>
        </p:nvSpPr>
        <p:spPr>
          <a:xfrm>
            <a:off x="7054834" y="1764659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TW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Post-starburst</a:t>
            </a:r>
            <a:endParaRPr lang="zh-TW" altLang="en-US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螺旋星系- 維基百科，自由的百科全書">
            <a:extLst>
              <a:ext uri="{FF2B5EF4-FFF2-40B4-BE49-F238E27FC236}">
                <a16:creationId xmlns:a16="http://schemas.microsoft.com/office/drawing/2014/main" id="{817DEE51-F7BE-8C19-DF67-1C134243F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23" y="1263342"/>
            <a:ext cx="2349549" cy="1836448"/>
          </a:xfrm>
          <a:prstGeom prst="round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橢圓星系是從中心區開始「死透」 - PanSci 泛科學">
            <a:extLst>
              <a:ext uri="{FF2B5EF4-FFF2-40B4-BE49-F238E27FC236}">
                <a16:creationId xmlns:a16="http://schemas.microsoft.com/office/drawing/2014/main" id="{9CB3ED5F-99A4-947F-BC44-CBFB8124F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3" r="8594"/>
          <a:stretch/>
        </p:blipFill>
        <p:spPr bwMode="auto">
          <a:xfrm>
            <a:off x="9645827" y="1763378"/>
            <a:ext cx="2110989" cy="1836000"/>
          </a:xfrm>
          <a:prstGeom prst="round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E5ECCE80-FA68-E396-C920-4249354D6E4C}"/>
              </a:ext>
            </a:extLst>
          </p:cNvPr>
          <p:cNvCxnSpPr>
            <a:cxnSpLocks/>
          </p:cNvCxnSpPr>
          <p:nvPr/>
        </p:nvCxnSpPr>
        <p:spPr>
          <a:xfrm flipH="1">
            <a:off x="7570841" y="2255609"/>
            <a:ext cx="517290" cy="517795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圖形 26" descr="朦朧 (較小太陽) 以實心填滿">
            <a:extLst>
              <a:ext uri="{FF2B5EF4-FFF2-40B4-BE49-F238E27FC236}">
                <a16:creationId xmlns:a16="http://schemas.microsoft.com/office/drawing/2014/main" id="{AF77C3AC-4BB9-CA5A-316D-A6071EB54D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63220">
            <a:off x="11173639" y="46068"/>
            <a:ext cx="914400" cy="897905"/>
          </a:xfrm>
          <a:prstGeom prst="rect">
            <a:avLst/>
          </a:prstGeom>
        </p:spPr>
      </p:pic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753F4D3E-1BD9-EC68-7CFD-21C1A2C926BA}"/>
              </a:ext>
            </a:extLst>
          </p:cNvPr>
          <p:cNvCxnSpPr/>
          <p:nvPr/>
        </p:nvCxnSpPr>
        <p:spPr>
          <a:xfrm>
            <a:off x="6712527" y="2130136"/>
            <a:ext cx="779318" cy="19223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8529783-C816-490A-81C3-5E1973C5C68C}"/>
              </a:ext>
            </a:extLst>
          </p:cNvPr>
          <p:cNvSpPr txBox="1"/>
          <p:nvPr/>
        </p:nvSpPr>
        <p:spPr>
          <a:xfrm>
            <a:off x="5938911" y="2997430"/>
            <a:ext cx="1252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TW" sz="2000" dirty="0">
                <a:solidFill>
                  <a:schemeClr val="bg1"/>
                </a:solidFill>
              </a:rPr>
              <a:t>Rapid</a:t>
            </a:r>
          </a:p>
          <a:p>
            <a:pPr algn="l"/>
            <a:r>
              <a:rPr lang="en-US" altLang="zh-TW" sz="2000" dirty="0">
                <a:solidFill>
                  <a:schemeClr val="bg1"/>
                </a:solidFill>
              </a:rPr>
              <a:t>quenching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7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C178EBE-ACD7-060C-6B98-F6421A58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E58F8BB6-722B-8798-85E7-A421DEF5C0F6}"/>
              </a:ext>
            </a:extLst>
          </p:cNvPr>
          <p:cNvGrpSpPr/>
          <p:nvPr/>
        </p:nvGrpSpPr>
        <p:grpSpPr>
          <a:xfrm>
            <a:off x="562051" y="522071"/>
            <a:ext cx="5533949" cy="2927495"/>
            <a:chOff x="265470" y="1331041"/>
            <a:chExt cx="7777318" cy="4114252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48B252C-2193-9A91-7724-EB0369F7D1DB}"/>
                </a:ext>
              </a:extLst>
            </p:cNvPr>
            <p:cNvSpPr/>
            <p:nvPr/>
          </p:nvSpPr>
          <p:spPr>
            <a:xfrm>
              <a:off x="265470" y="1331041"/>
              <a:ext cx="7777316" cy="4114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D3CD271C-8DFC-BB59-2AA4-076CD6132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210" r="6371"/>
            <a:stretch/>
          </p:blipFill>
          <p:spPr>
            <a:xfrm>
              <a:off x="265471" y="1331041"/>
              <a:ext cx="7777316" cy="3473929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987A574B-BCF9-87D4-605D-8B31E7D65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2744"/>
            <a:stretch/>
          </p:blipFill>
          <p:spPr>
            <a:xfrm>
              <a:off x="880756" y="4784558"/>
              <a:ext cx="7162032" cy="66073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0C7A0EC3-F40E-1198-2398-56B6C8910376}"/>
                  </a:ext>
                </a:extLst>
              </p:cNvPr>
              <p:cNvSpPr txBox="1"/>
              <p:nvPr/>
            </p:nvSpPr>
            <p:spPr>
              <a:xfrm>
                <a:off x="6760029" y="756514"/>
                <a:ext cx="5098520" cy="1538883"/>
              </a:xfrm>
              <a:prstGeom prst="rect">
                <a:avLst/>
              </a:prstGeom>
              <a:noFill/>
              <a:ln w="57150"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TW" sz="2800" dirty="0">
                    <a:solidFill>
                      <a:schemeClr val="bg1"/>
                    </a:solidFill>
                  </a:rPr>
                  <a:t>The opposite trend of 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zh-TW" alt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TW" sz="2800" dirty="0">
                    <a:solidFill>
                      <a:schemeClr val="bg1"/>
                    </a:solidFill>
                  </a:rPr>
                  <a:t>of PSB than the control sample</a:t>
                </a:r>
              </a:p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TW" sz="2800" dirty="0">
                    <a:solidFill>
                      <a:schemeClr val="bg1"/>
                    </a:solidFill>
                  </a:rPr>
                  <a:t>(</a:t>
                </a:r>
                <a:r>
                  <a:rPr lang="en-US" altLang="zh-TW" sz="2800" dirty="0" err="1">
                    <a:solidFill>
                      <a:schemeClr val="bg1"/>
                    </a:solidFill>
                  </a:rPr>
                  <a:t>D’Eugenio</a:t>
                </a:r>
                <a:r>
                  <a:rPr lang="en-US" altLang="zh-TW" sz="2800" dirty="0">
                    <a:solidFill>
                      <a:schemeClr val="bg1"/>
                    </a:solidFill>
                  </a:rPr>
                  <a:t> et al., 2020)</a:t>
                </a:r>
                <a:endParaRPr lang="zh-TW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0C7A0EC3-F40E-1198-2398-56B6C8910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029" y="756514"/>
                <a:ext cx="5098520" cy="1538883"/>
              </a:xfrm>
              <a:prstGeom prst="rect">
                <a:avLst/>
              </a:prstGeom>
              <a:blipFill>
                <a:blip r:embed="rId5"/>
                <a:stretch>
                  <a:fillRect l="-2012" t="-2290" r="-1775" b="-7634"/>
                </a:stretch>
              </a:blipFill>
              <a:ln w="57150"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B1DB701F-3F30-BD77-C9A2-3E7C604FEE2A}"/>
              </a:ext>
            </a:extLst>
          </p:cNvPr>
          <p:cNvSpPr/>
          <p:nvPr/>
        </p:nvSpPr>
        <p:spPr>
          <a:xfrm rot="16200000">
            <a:off x="6357257" y="849085"/>
            <a:ext cx="261256" cy="250372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>
              <a:solidFill>
                <a:schemeClr val="tx1"/>
              </a:solidFill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CF281753-9B8B-D7CD-74BA-E8298D464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699" y="2637140"/>
            <a:ext cx="4990856" cy="3722252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3D97F601-40BE-8A6A-2342-7135FC7CCD44}"/>
              </a:ext>
            </a:extLst>
          </p:cNvPr>
          <p:cNvSpPr txBox="1"/>
          <p:nvPr/>
        </p:nvSpPr>
        <p:spPr>
          <a:xfrm>
            <a:off x="717193" y="4822473"/>
            <a:ext cx="5098520" cy="1538883"/>
          </a:xfrm>
          <a:prstGeom prst="rect">
            <a:avLst/>
          </a:prstGeom>
          <a:noFill/>
          <a:ln w="5715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>
                <a:solidFill>
                  <a:schemeClr val="bg1"/>
                </a:solidFill>
              </a:rPr>
              <a:t>PSB have higher fraction in AGN, and highest in near starburst.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>
                <a:solidFill>
                  <a:schemeClr val="bg1"/>
                </a:solidFill>
              </a:rPr>
              <a:t>(Yesuf et al., 2014)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5B86737B-576D-A864-D7AF-C3AC5445B603}"/>
              </a:ext>
            </a:extLst>
          </p:cNvPr>
          <p:cNvSpPr/>
          <p:nvPr/>
        </p:nvSpPr>
        <p:spPr>
          <a:xfrm rot="5400000" flipH="1">
            <a:off x="5960769" y="4827915"/>
            <a:ext cx="261256" cy="250372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EDE629D-76F2-427F-4B89-73F656CE96B7}"/>
              </a:ext>
            </a:extLst>
          </p:cNvPr>
          <p:cNvSpPr/>
          <p:nvPr/>
        </p:nvSpPr>
        <p:spPr>
          <a:xfrm>
            <a:off x="8318091" y="4021394"/>
            <a:ext cx="914400" cy="2106992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16F8F1B-65D0-E1DC-DDD3-BA5FCFA32224}"/>
              </a:ext>
            </a:extLst>
          </p:cNvPr>
          <p:cNvSpPr txBox="1"/>
          <p:nvPr/>
        </p:nvSpPr>
        <p:spPr>
          <a:xfrm>
            <a:off x="9232491" y="3827638"/>
            <a:ext cx="1569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PSB</a:t>
            </a:r>
            <a:b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near starburst</a:t>
            </a:r>
            <a:endParaRPr lang="zh-TW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FDAB556-85A3-FF9E-3A13-C00E204FFDFC}"/>
              </a:ext>
            </a:extLst>
          </p:cNvPr>
          <p:cNvSpPr/>
          <p:nvPr/>
        </p:nvSpPr>
        <p:spPr>
          <a:xfrm>
            <a:off x="6794091" y="4822472"/>
            <a:ext cx="754763" cy="1305913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BB809C7-9B67-581A-D7B7-88DF09AD5676}"/>
              </a:ext>
            </a:extLst>
          </p:cNvPr>
          <p:cNvSpPr txBox="1"/>
          <p:nvPr/>
        </p:nvSpPr>
        <p:spPr>
          <a:xfrm>
            <a:off x="6930100" y="4021394"/>
            <a:ext cx="1023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</a:rPr>
              <a:t>Normal</a:t>
            </a:r>
            <a:br>
              <a:rPr lang="en-US" altLang="zh-TW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</a:rPr>
              <a:t>galaxies</a:t>
            </a:r>
            <a:endParaRPr lang="zh-TW" alt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39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7B8EF2-B5B0-2177-3249-2CD3E7E5E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51" y="463863"/>
            <a:ext cx="11067898" cy="1132027"/>
          </a:xfrm>
        </p:spPr>
        <p:txBody>
          <a:bodyPr/>
          <a:lstStyle/>
          <a:p>
            <a:r>
              <a:rPr lang="en-US" altLang="zh-TW" dirty="0"/>
              <a:t>   In this research ……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7B9FC5-3170-0698-D9AC-028D594FC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51" y="1693035"/>
            <a:ext cx="11067898" cy="4513478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Understanding the quenching process of galaxies</a:t>
            </a:r>
            <a:r>
              <a:rPr lang="zh-TW" altLang="en-US" sz="2800" dirty="0"/>
              <a:t> </a:t>
            </a:r>
            <a:r>
              <a:rPr lang="en-US" altLang="zh-TW" sz="2800" dirty="0"/>
              <a:t>(0.01&lt;z&lt;0.1)</a:t>
            </a:r>
          </a:p>
          <a:p>
            <a:pPr lvl="1"/>
            <a:r>
              <a:rPr lang="en-US" altLang="zh-TW" dirty="0"/>
              <a:t>Take a look at inner evolution</a:t>
            </a:r>
          </a:p>
          <a:p>
            <a:r>
              <a:rPr lang="en-US" altLang="zh-TW" sz="2800" dirty="0"/>
              <a:t>The whole picture of evolution for the rapid quenching galaxy</a:t>
            </a:r>
          </a:p>
          <a:p>
            <a:pPr lvl="1"/>
            <a:r>
              <a:rPr lang="en-US" altLang="zh-TW" dirty="0"/>
              <a:t>Improve the understanding of the PSB near starburst</a:t>
            </a:r>
          </a:p>
          <a:p>
            <a:r>
              <a:rPr lang="en-US" altLang="zh-TW" sz="2800" dirty="0"/>
              <a:t>The relation between PSB</a:t>
            </a:r>
            <a:r>
              <a:rPr lang="zh-TW" altLang="en-US" sz="2800" dirty="0"/>
              <a:t> </a:t>
            </a:r>
            <a:r>
              <a:rPr lang="en-US" altLang="zh-TW" sz="2800" dirty="0"/>
              <a:t>and</a:t>
            </a:r>
            <a:r>
              <a:rPr lang="zh-TW" altLang="en-US" sz="2800" dirty="0"/>
              <a:t> </a:t>
            </a:r>
            <a:r>
              <a:rPr lang="en-US" altLang="zh-TW" sz="2800" dirty="0"/>
              <a:t>merger  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56F2D8-4001-3718-0FC1-FE0DD32C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圖形 5" descr="原子 外框">
            <a:extLst>
              <a:ext uri="{FF2B5EF4-FFF2-40B4-BE49-F238E27FC236}">
                <a16:creationId xmlns:a16="http://schemas.microsoft.com/office/drawing/2014/main" id="{43613464-2122-E9D1-ACD3-00403F0A7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99604">
            <a:off x="232670" y="194287"/>
            <a:ext cx="914400" cy="914400"/>
          </a:xfrm>
          <a:prstGeom prst="rect">
            <a:avLst/>
          </a:prstGeom>
        </p:spPr>
      </p:pic>
      <p:pic>
        <p:nvPicPr>
          <p:cNvPr id="8" name="圖片 7" descr="一張含有 space, 宇宙, 太空, 天文學 的圖片&#10;&#10;AI 產生的內容可能不正確。">
            <a:extLst>
              <a:ext uri="{FF2B5EF4-FFF2-40B4-BE49-F238E27FC236}">
                <a16:creationId xmlns:a16="http://schemas.microsoft.com/office/drawing/2014/main" id="{D94A539F-A55F-2347-D59F-D34F98D8CF3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5000"/>
          </a:blip>
          <a:stretch>
            <a:fillRect/>
          </a:stretch>
        </p:blipFill>
        <p:spPr>
          <a:xfrm rot="698990">
            <a:off x="7967162" y="3286519"/>
            <a:ext cx="4142585" cy="4142585"/>
          </a:xfrm>
          <a:prstGeom prst="roundRect">
            <a:avLst>
              <a:gd name="adj" fmla="val 21721"/>
            </a:avLst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9113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C031AA-0EBC-6F4A-60D4-FD0E72CBF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and Sample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ABD881-0EC8-0E19-A13C-27763FA3F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SDSS</a:t>
            </a:r>
            <a:r>
              <a:rPr lang="zh-TW" altLang="en-US" dirty="0"/>
              <a:t> </a:t>
            </a:r>
            <a:r>
              <a:rPr lang="en-US" altLang="zh-TW" dirty="0" err="1"/>
              <a:t>MaNGA</a:t>
            </a:r>
            <a:r>
              <a:rPr lang="zh-TW" altLang="en-US" dirty="0"/>
              <a:t> </a:t>
            </a:r>
            <a:r>
              <a:rPr lang="en-US" altLang="zh-TW" dirty="0"/>
              <a:t>DR17</a:t>
            </a:r>
          </a:p>
          <a:p>
            <a:pPr lvl="1"/>
            <a:r>
              <a:rPr lang="en-US" altLang="zh-TW" dirty="0"/>
              <a:t>Integral field units (IFU) for resolved spectrum</a:t>
            </a:r>
          </a:p>
          <a:p>
            <a:r>
              <a:rPr lang="en-US" altLang="zh-TW" dirty="0"/>
              <a:t>PSB in different phase</a:t>
            </a:r>
            <a:r>
              <a:rPr lang="zh-TW" altLang="en-US" dirty="0"/>
              <a:t> </a:t>
            </a:r>
            <a:r>
              <a:rPr lang="en-US" altLang="zh-TW" dirty="0"/>
              <a:t>(Yesuf et al. 2014) 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ECF48B3-07E9-0862-AD2E-C6CC1F36B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19" name="圖形 18" descr="光圈 以實心填滿">
            <a:extLst>
              <a:ext uri="{FF2B5EF4-FFF2-40B4-BE49-F238E27FC236}">
                <a16:creationId xmlns:a16="http://schemas.microsoft.com/office/drawing/2014/main" id="{BDDD54FB-4D8C-47BF-77CF-0BF3E4D6E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15549" y="769069"/>
            <a:ext cx="914400" cy="914400"/>
          </a:xfrm>
          <a:prstGeom prst="rect">
            <a:avLst/>
          </a:prstGeom>
        </p:spPr>
      </p:pic>
      <p:grpSp>
        <p:nvGrpSpPr>
          <p:cNvPr id="18" name="群組 17">
            <a:extLst>
              <a:ext uri="{FF2B5EF4-FFF2-40B4-BE49-F238E27FC236}">
                <a16:creationId xmlns:a16="http://schemas.microsoft.com/office/drawing/2014/main" id="{1FD260AE-172E-1799-06D0-74C6DB162586}"/>
              </a:ext>
            </a:extLst>
          </p:cNvPr>
          <p:cNvGrpSpPr/>
          <p:nvPr/>
        </p:nvGrpSpPr>
        <p:grpSpPr>
          <a:xfrm>
            <a:off x="472928" y="3417583"/>
            <a:ext cx="9404453" cy="3192339"/>
            <a:chOff x="1095829" y="25322605"/>
            <a:chExt cx="14887557" cy="5270998"/>
          </a:xfrm>
        </p:grpSpPr>
        <p:sp>
          <p:nvSpPr>
            <p:cNvPr id="20" name="矩形: 圓角 19">
              <a:extLst>
                <a:ext uri="{FF2B5EF4-FFF2-40B4-BE49-F238E27FC236}">
                  <a16:creationId xmlns:a16="http://schemas.microsoft.com/office/drawing/2014/main" id="{3F48D103-293F-8CE2-E5D2-6D28630768AC}"/>
                </a:ext>
              </a:extLst>
            </p:cNvPr>
            <p:cNvSpPr/>
            <p:nvPr/>
          </p:nvSpPr>
          <p:spPr>
            <a:xfrm>
              <a:off x="1480445" y="27197685"/>
              <a:ext cx="1557744" cy="134051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PSB</a:t>
              </a:r>
              <a:endPara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D5242D38-0990-D8C4-FF5A-FE288DDA694E}"/>
                </a:ext>
              </a:extLst>
            </p:cNvPr>
            <p:cNvCxnSpPr>
              <a:cxnSpLocks/>
              <a:stCxn id="20" idx="3"/>
              <a:endCxn id="24" idx="1"/>
            </p:cNvCxnSpPr>
            <p:nvPr/>
          </p:nvCxnSpPr>
          <p:spPr>
            <a:xfrm flipV="1">
              <a:off x="3038190" y="27866140"/>
              <a:ext cx="1078880" cy="1803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左中括弧 21">
              <a:extLst>
                <a:ext uri="{FF2B5EF4-FFF2-40B4-BE49-F238E27FC236}">
                  <a16:creationId xmlns:a16="http://schemas.microsoft.com/office/drawing/2014/main" id="{46384343-6CBE-8441-9B47-8E9A51311CED}"/>
                </a:ext>
              </a:extLst>
            </p:cNvPr>
            <p:cNvSpPr/>
            <p:nvPr/>
          </p:nvSpPr>
          <p:spPr>
            <a:xfrm>
              <a:off x="3494647" y="26203725"/>
              <a:ext cx="622417" cy="3332933"/>
            </a:xfrm>
            <a:prstGeom prst="leftBracket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23" name="矩形: 圓角 22">
              <a:extLst>
                <a:ext uri="{FF2B5EF4-FFF2-40B4-BE49-F238E27FC236}">
                  <a16:creationId xmlns:a16="http://schemas.microsoft.com/office/drawing/2014/main" id="{51C02A10-9FC7-7753-9A75-245FD8D6BA4E}"/>
                </a:ext>
              </a:extLst>
            </p:cNvPr>
            <p:cNvSpPr/>
            <p:nvPr/>
          </p:nvSpPr>
          <p:spPr>
            <a:xfrm>
              <a:off x="4122208" y="25533494"/>
              <a:ext cx="3045549" cy="1344120"/>
            </a:xfrm>
            <a:prstGeom prst="roundRect">
              <a:avLst/>
            </a:prstGeom>
            <a:solidFill>
              <a:srgbClr val="D0DAF8"/>
            </a:solidFill>
            <a:ln w="57150">
              <a:solidFill>
                <a:srgbClr val="4169E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Obscured PSB</a:t>
              </a:r>
            </a:p>
            <a:p>
              <a:pPr algn="ctr">
                <a:spcBef>
                  <a:spcPts val="600"/>
                </a:spcBef>
              </a:pPr>
              <a:r>
                <a: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(OPSB) </a:t>
              </a:r>
              <a:endPara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矩形: 圓角 23">
              <a:extLst>
                <a:ext uri="{FF2B5EF4-FFF2-40B4-BE49-F238E27FC236}">
                  <a16:creationId xmlns:a16="http://schemas.microsoft.com/office/drawing/2014/main" id="{0A7E7A21-2ACE-85A2-540B-CACBE8B2FD92}"/>
                </a:ext>
              </a:extLst>
            </p:cNvPr>
            <p:cNvSpPr/>
            <p:nvPr/>
          </p:nvSpPr>
          <p:spPr>
            <a:xfrm>
              <a:off x="4117069" y="27194080"/>
              <a:ext cx="3050688" cy="1344120"/>
            </a:xfrm>
            <a:prstGeom prst="roundRect">
              <a:avLst/>
            </a:prstGeom>
            <a:solidFill>
              <a:srgbClr val="FFE5B7"/>
            </a:solidFill>
            <a:ln w="57150">
              <a:solidFill>
                <a:srgbClr val="FFA5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Fading PSB</a:t>
              </a:r>
            </a:p>
            <a:p>
              <a:pPr algn="ctr">
                <a:spcBef>
                  <a:spcPts val="600"/>
                </a:spcBef>
              </a:pPr>
              <a:r>
                <a: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(FPSB)</a:t>
              </a:r>
              <a:endPara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矩形: 圓角 24">
              <a:extLst>
                <a:ext uri="{FF2B5EF4-FFF2-40B4-BE49-F238E27FC236}">
                  <a16:creationId xmlns:a16="http://schemas.microsoft.com/office/drawing/2014/main" id="{50CACDD5-A64A-0476-2B4D-8DA4E7841D1D}"/>
                </a:ext>
              </a:extLst>
            </p:cNvPr>
            <p:cNvSpPr/>
            <p:nvPr/>
          </p:nvSpPr>
          <p:spPr>
            <a:xfrm>
              <a:off x="4117072" y="28854665"/>
              <a:ext cx="3050688" cy="1344120"/>
            </a:xfrm>
            <a:prstGeom prst="roundRect">
              <a:avLst/>
            </a:prstGeom>
            <a:solidFill>
              <a:srgbClr val="FBD9D9"/>
            </a:solidFill>
            <a:ln w="57150">
              <a:solidFill>
                <a:srgbClr val="F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Quenched PSB</a:t>
              </a:r>
            </a:p>
            <a:p>
              <a:pPr algn="ctr">
                <a:spcBef>
                  <a:spcPts val="600"/>
                </a:spcBef>
              </a:pPr>
              <a:r>
                <a:rPr lang="en-US" altLang="zh-TW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(QPSB)</a:t>
              </a:r>
              <a:endPara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: 圓角 25">
                  <a:extLst>
                    <a:ext uri="{FF2B5EF4-FFF2-40B4-BE49-F238E27FC236}">
                      <a16:creationId xmlns:a16="http://schemas.microsoft.com/office/drawing/2014/main" id="{64989B38-0E83-7A4D-A181-21888801A8A1}"/>
                    </a:ext>
                  </a:extLst>
                </p:cNvPr>
                <p:cNvSpPr/>
                <p:nvPr/>
              </p:nvSpPr>
              <p:spPr>
                <a:xfrm>
                  <a:off x="7380116" y="28869111"/>
                  <a:ext cx="8603270" cy="1344120"/>
                </a:xfrm>
                <a:prstGeom prst="roundRect">
                  <a:avLst/>
                </a:prstGeom>
                <a:solidFill>
                  <a:srgbClr val="FBD9D9"/>
                </a:solidFill>
                <a:ln w="57150">
                  <a:solidFill>
                    <a:srgbClr val="F0808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TW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lang="en-US" altLang="zh-TW" sz="2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EW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em</m:t>
                          </m:r>
                        </m:sub>
                      </m:sSub>
                      <m:r>
                        <a:rPr lang="en-US" altLang="zh-TW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</m:oMath>
                  </a14:m>
                  <a:r>
                    <a:rPr lang="en-US" altLang="zh-TW"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  <a14:m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Å</m:t>
                      </m:r>
                    </m:oMath>
                  </a14:m>
                  <a:r>
                    <a:rPr lang="en-US" altLang="zh-TW" sz="2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, </a:t>
                  </a:r>
                  <a:r>
                    <a:rPr lang="en-US" altLang="zh-TW" sz="2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EW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  <m: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b>
                          <m: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m:t>𝑎𝑏𝑠</m:t>
                          </m:r>
                        </m:sub>
                      </m:sSub>
                      <m:r>
                        <a:rPr lang="en-US" altLang="zh-TW" sz="2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</m:oMath>
                  </a14:m>
                  <a:r>
                    <a:rPr lang="en-US" altLang="zh-TW"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4</a:t>
                  </a:r>
                  <a14:m>
                    <m:oMath xmlns:m="http://schemas.openxmlformats.org/officeDocument/2006/math">
                      <m:r>
                        <a:rPr lang="en-US" altLang="zh-TW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Å</m:t>
                      </m:r>
                    </m:oMath>
                  </a14:m>
                  <a:r>
                    <a:rPr lang="en-US" altLang="zh-TW"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6" name="矩形: 圓角 25">
                  <a:extLst>
                    <a:ext uri="{FF2B5EF4-FFF2-40B4-BE49-F238E27FC236}">
                      <a16:creationId xmlns:a16="http://schemas.microsoft.com/office/drawing/2014/main" id="{64989B38-0E83-7A4D-A181-21888801A8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116" y="28869111"/>
                  <a:ext cx="8603270" cy="1344120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57150">
                  <a:solidFill>
                    <a:srgbClr val="F0808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: 圓角 26">
                  <a:extLst>
                    <a:ext uri="{FF2B5EF4-FFF2-40B4-BE49-F238E27FC236}">
                      <a16:creationId xmlns:a16="http://schemas.microsoft.com/office/drawing/2014/main" id="{0E4DA6A9-D4C8-4AD0-4C94-354A4570DA90}"/>
                    </a:ext>
                  </a:extLst>
                </p:cNvPr>
                <p:cNvSpPr/>
                <p:nvPr/>
              </p:nvSpPr>
              <p:spPr>
                <a:xfrm>
                  <a:off x="7380116" y="27203640"/>
                  <a:ext cx="8603270" cy="1344120"/>
                </a:xfrm>
                <a:prstGeom prst="roundRect">
                  <a:avLst/>
                </a:prstGeom>
                <a:solidFill>
                  <a:srgbClr val="FFE5B7"/>
                </a:solidFill>
                <a:ln w="57150">
                  <a:solidFill>
                    <a:srgbClr val="FFA5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:r>
                    <a:rPr lang="en-US" altLang="zh-TW" sz="2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Å</m:t>
                      </m:r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</m:oMath>
                  </a14:m>
                  <a:r>
                    <a:rPr lang="en-US" altLang="zh-TW" sz="2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TW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lang="en-US" altLang="zh-TW" sz="2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EW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em</m:t>
                          </m:r>
                        </m:sub>
                      </m:sSub>
                      <m:r>
                        <a:rPr lang="en-US" altLang="zh-TW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</m:oMath>
                  </a14:m>
                  <a:r>
                    <a:rPr lang="en-US" altLang="zh-TW" sz="2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175</a:t>
                  </a:r>
                  <a14:m>
                    <m:oMath xmlns:m="http://schemas.openxmlformats.org/officeDocument/2006/math"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Å</m:t>
                      </m:r>
                    </m:oMath>
                  </a14:m>
                  <a:r>
                    <a:rPr lang="en-US" altLang="zh-TW" sz="2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altLang="zh-TW" sz="2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EW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  <m:r>
                                <a:rPr lang="en-US" altLang="zh-TW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b>
                          <m: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m:t>𝑎𝑏𝑠</m:t>
                          </m:r>
                        </m:sub>
                      </m:sSub>
                      <m:r>
                        <a:rPr lang="en-US" altLang="zh-TW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 </m:t>
                      </m:r>
                    </m:oMath>
                  </a14:m>
                  <a:r>
                    <a:rPr lang="en-US" altLang="zh-TW" sz="2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14:m>
                    <m:oMath xmlns:m="http://schemas.openxmlformats.org/officeDocument/2006/math"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Å</m:t>
                      </m:r>
                    </m:oMath>
                  </a14:m>
                  <a:r>
                    <a:rPr lang="en-US" altLang="zh-TW" sz="2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 algn="ctr"/>
                  <a:r>
                    <a:rPr lang="en-US" altLang="zh-TW"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NUV</a:t>
                  </a:r>
                  <a14:m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lang="en-US" altLang="zh-TW"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 color and EW(H</a:t>
                  </a:r>
                  <a14:m>
                    <m:oMath xmlns:m="http://schemas.openxmlformats.org/officeDocument/2006/math">
                      <m:r>
                        <a:rPr lang="en-US" altLang="zh-TW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</m:oMath>
                  </a14:m>
                  <a:r>
                    <a:rPr lang="en-US" altLang="zh-TW"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</m:oMath>
                  </a14:m>
                  <a:r>
                    <a:rPr lang="en-US" altLang="zh-TW"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  <a14:m>
                    <m:oMath xmlns:m="http://schemas.openxmlformats.org/officeDocument/2006/math">
                      <m:r>
                        <a:rPr lang="en-US" altLang="zh-TW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𝜎</m:t>
                      </m:r>
                    </m:oMath>
                  </a14:m>
                  <a:endParaRPr lang="en-US" altLang="zh-TW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矩形: 圓角 26">
                  <a:extLst>
                    <a:ext uri="{FF2B5EF4-FFF2-40B4-BE49-F238E27FC236}">
                      <a16:creationId xmlns:a16="http://schemas.microsoft.com/office/drawing/2014/main" id="{0E4DA6A9-D4C8-4AD0-4C94-354A4570DA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116" y="27203640"/>
                  <a:ext cx="8603270" cy="1344120"/>
                </a:xfrm>
                <a:prstGeom prst="roundRect">
                  <a:avLst/>
                </a:prstGeom>
                <a:blipFill>
                  <a:blip r:embed="rId5"/>
                  <a:stretch>
                    <a:fillRect b="-4225"/>
                  </a:stretch>
                </a:blipFill>
                <a:ln w="57150">
                  <a:solidFill>
                    <a:srgbClr val="FFA50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: 圓角 27">
                  <a:extLst>
                    <a:ext uri="{FF2B5EF4-FFF2-40B4-BE49-F238E27FC236}">
                      <a16:creationId xmlns:a16="http://schemas.microsoft.com/office/drawing/2014/main" id="{6296D537-4253-DB84-1A5E-5154F5C9A2C2}"/>
                    </a:ext>
                  </a:extLst>
                </p:cNvPr>
                <p:cNvSpPr/>
                <p:nvPr/>
              </p:nvSpPr>
              <p:spPr>
                <a:xfrm>
                  <a:off x="7380116" y="25532211"/>
                  <a:ext cx="8603270" cy="1344120"/>
                </a:xfrm>
                <a:prstGeom prst="roundRect">
                  <a:avLst/>
                </a:prstGeom>
                <a:solidFill>
                  <a:srgbClr val="D0DAF8"/>
                </a:solidFill>
                <a:ln w="57150">
                  <a:solidFill>
                    <a:srgbClr val="4169E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3</a:t>
                  </a:r>
                  <a14:m>
                    <m:oMath xmlns:m="http://schemas.openxmlformats.org/officeDocument/2006/math">
                      <m:r>
                        <a:rPr kumimoji="0" lang="en-US" altLang="zh-TW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Å</m:t>
                      </m:r>
                      <m:r>
                        <a:rPr kumimoji="0" lang="en-US" altLang="zh-TW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</m:oMath>
                  </a14:m>
                  <a:r>
                    <a:rPr kumimoji="0" lang="en-US" altLang="zh-TW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altLang="zh-TW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kumimoji="0" lang="en-US" altLang="zh-TW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EW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altLang="zh-TW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kumimoji="0" lang="en-US" altLang="zh-TW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altLang="zh-TW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em</m:t>
                          </m:r>
                        </m:sub>
                      </m:sSub>
                      <m:r>
                        <a:rPr kumimoji="0" lang="en-US" altLang="zh-TW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kumimoji="0" lang="en-US" altLang="zh-TW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altLang="zh-TW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</m:oMath>
                  </a14:m>
                  <a:r>
                    <a:rPr kumimoji="0" lang="en-US" altLang="zh-TW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 175</a:t>
                  </a:r>
                  <a14:m>
                    <m:oMath xmlns:m="http://schemas.openxmlformats.org/officeDocument/2006/math">
                      <m:r>
                        <a:rPr kumimoji="0" lang="en-US" altLang="zh-TW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Å</m:t>
                      </m:r>
                    </m:oMath>
                  </a14:m>
                  <a:r>
                    <a:rPr kumimoji="0" lang="en-US" altLang="zh-TW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, EW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altLang="zh-TW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  <m:r>
                                <a:rPr kumimoji="0" lang="en-US" altLang="zh-TW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b>
                          <m:r>
                            <a:rPr kumimoji="0" lang="en-US" altLang="zh-TW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m:t>𝑎𝑏𝑠</m:t>
                          </m:r>
                        </m:sub>
                      </m:sSub>
                    </m:oMath>
                  </a14:m>
                  <a:r>
                    <a:rPr lang="en-US" altLang="zh-TW" sz="2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TW" sz="20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m:t>&gt; </m:t>
                      </m:r>
                    </m:oMath>
                  </a14:m>
                  <a:r>
                    <a:rPr kumimoji="0" lang="en-US" altLang="zh-TW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4</a:t>
                  </a:r>
                  <a14:m>
                    <m:oMath xmlns:m="http://schemas.openxmlformats.org/officeDocument/2006/math">
                      <m:r>
                        <a:rPr kumimoji="0" lang="en-US" altLang="zh-TW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Å</m:t>
                      </m:r>
                    </m:oMath>
                  </a14:m>
                  <a:r>
                    <a:rPr kumimoji="0" lang="en-US" altLang="zh-TW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 </a:t>
                  </a:r>
                </a:p>
                <a:p>
                  <a:pPr lvl="0" algn="ctr"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altLang="zh-TW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m:t>f</m:t>
                          </m:r>
                        </m:e>
                        <m:sub>
                          <m:r>
                            <a:rPr kumimoji="0" lang="en-US" altLang="zh-TW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m:t>12</m:t>
                          </m:r>
                          <m:r>
                            <m:rPr>
                              <m:sty m:val="p"/>
                            </m:rPr>
                            <a:rPr kumimoji="0" lang="en-US" altLang="zh-TW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m:t>μm</m:t>
                          </m:r>
                        </m:sub>
                      </m:sSub>
                      <m:r>
                        <a:rPr kumimoji="0" lang="en-US" altLang="zh-TW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m:t>&gt;</m:t>
                      </m:r>
                    </m:oMath>
                  </a14:m>
                  <a:r>
                    <a:rPr kumimoji="0" lang="en-US" altLang="zh-TW" sz="2000" b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 200</a:t>
                  </a:r>
                  <a:r>
                    <a:rPr lang="en-US" altLang="zh-TW" sz="200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000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altLang="zh-TW" sz="2000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0.2</m:t>
                          </m:r>
                          <m:r>
                            <m:rPr>
                              <m:sty m:val="p"/>
                            </m:rPr>
                            <a:rPr lang="en-US" altLang="zh-TW" sz="2000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μm</m:t>
                          </m:r>
                        </m:sub>
                      </m:sSub>
                    </m:oMath>
                  </a14:m>
                  <a:r>
                    <a:rPr kumimoji="0" lang="en-US" altLang="zh-TW" sz="2000" b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000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altLang="zh-TW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4.6</m:t>
                          </m:r>
                          <m:r>
                            <m:rPr>
                              <m:sty m:val="p"/>
                            </m:rPr>
                            <a:rPr lang="en-US" altLang="zh-TW" sz="2000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μm</m:t>
                          </m:r>
                        </m:sub>
                      </m:sSub>
                      <m:r>
                        <a:rPr lang="en-US" altLang="zh-TW" sz="2000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</m:oMath>
                  </a14:m>
                  <a:r>
                    <a:rPr lang="en-US" altLang="zh-TW" sz="2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0.85</a:t>
                  </a:r>
                  <a:r>
                    <a:rPr lang="en-US" altLang="zh-TW" sz="200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000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altLang="zh-TW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3.4</m:t>
                          </m:r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μm</m:t>
                          </m:r>
                        </m:sub>
                      </m:sSub>
                    </m:oMath>
                  </a14:m>
                  <a:endParaRPr kumimoji="0" lang="en-US" altLang="zh-TW" sz="2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矩形: 圓角 27">
                  <a:extLst>
                    <a:ext uri="{FF2B5EF4-FFF2-40B4-BE49-F238E27FC236}">
                      <a16:creationId xmlns:a16="http://schemas.microsoft.com/office/drawing/2014/main" id="{6296D537-4253-DB84-1A5E-5154F5C9A2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116" y="25532211"/>
                  <a:ext cx="8603270" cy="1344120"/>
                </a:xfrm>
                <a:prstGeom prst="roundRect">
                  <a:avLst/>
                </a:prstGeom>
                <a:blipFill>
                  <a:blip r:embed="rId6"/>
                  <a:stretch>
                    <a:fillRect b="-1399"/>
                  </a:stretch>
                </a:blipFill>
                <a:ln w="57150">
                  <a:solidFill>
                    <a:srgbClr val="4169E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直線單箭頭接點 28">
              <a:extLst>
                <a:ext uri="{FF2B5EF4-FFF2-40B4-BE49-F238E27FC236}">
                  <a16:creationId xmlns:a16="http://schemas.microsoft.com/office/drawing/2014/main" id="{9C64724B-2180-F8BD-368D-D9704F111519}"/>
                </a:ext>
              </a:extLst>
            </p:cNvPr>
            <p:cNvCxnSpPr>
              <a:cxnSpLocks/>
            </p:cNvCxnSpPr>
            <p:nvPr/>
          </p:nvCxnSpPr>
          <p:spPr>
            <a:xfrm>
              <a:off x="1095829" y="25479829"/>
              <a:ext cx="0" cy="4855028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C71BF706-2C42-E65E-C651-61D1B1338E62}"/>
                </a:ext>
              </a:extLst>
            </p:cNvPr>
            <p:cNvSpPr txBox="1"/>
            <p:nvPr/>
          </p:nvSpPr>
          <p:spPr>
            <a:xfrm>
              <a:off x="1198742" y="25322605"/>
              <a:ext cx="1686889" cy="999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TW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End of </a:t>
              </a:r>
            </a:p>
            <a:p>
              <a:pPr algn="l"/>
              <a:r>
                <a:rPr lang="en-US" altLang="zh-TW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starburst</a:t>
              </a:r>
              <a:endPara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D90A6D46-E9D7-FDC4-FB2B-7AB6F9C0CE89}"/>
                </a:ext>
              </a:extLst>
            </p:cNvPr>
            <p:cNvSpPr txBox="1"/>
            <p:nvPr/>
          </p:nvSpPr>
          <p:spPr>
            <a:xfrm>
              <a:off x="1318420" y="29197868"/>
              <a:ext cx="2247380" cy="139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TW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Nearly </a:t>
              </a:r>
            </a:p>
            <a:p>
              <a:pPr algn="l"/>
              <a:r>
                <a:rPr lang="en-US" altLang="zh-TW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quiescence</a:t>
              </a:r>
              <a:endPara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EDB62A6-7C9C-DBFA-6406-312758AC896F}"/>
                  </a:ext>
                </a:extLst>
              </p:cNvPr>
              <p:cNvSpPr/>
              <p:nvPr/>
            </p:nvSpPr>
            <p:spPr>
              <a:xfrm>
                <a:off x="10117392" y="4021636"/>
                <a:ext cx="1923869" cy="20963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TW" sz="2000" dirty="0">
                    <a:solidFill>
                      <a:schemeClr val="tx1"/>
                    </a:solidFill>
                  </a:rPr>
                  <a:t>Similar</a:t>
                </a:r>
              </a:p>
              <a:p>
                <a:pPr algn="ctr"/>
                <a:r>
                  <a:rPr lang="en-US" altLang="zh-TW" sz="2000" dirty="0">
                    <a:solidFill>
                      <a:schemeClr val="tx1"/>
                    </a:solidFill>
                  </a:rPr>
                  <a:t>EW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TW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20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zh-TW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altLang="zh-TW" sz="2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em</m:t>
                        </m:r>
                      </m:sub>
                    </m:sSub>
                  </m:oMath>
                </a14:m>
                <a:endParaRPr lang="en-US" altLang="zh-TW" sz="20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altLang="zh-TW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</a:rPr>
                  <a:t> </a:t>
                </a:r>
                <a:endParaRPr lang="en-US" altLang="zh-TW" sz="2000" baseline="-25000" dirty="0">
                  <a:solidFill>
                    <a:schemeClr val="tx1"/>
                  </a:solidFill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altLang="zh-TW" sz="2000" dirty="0">
                    <a:solidFill>
                      <a:schemeClr val="tx1"/>
                    </a:solidFill>
                  </a:rPr>
                  <a:t>For each PSB</a:t>
                </a:r>
                <a:br>
                  <a:rPr lang="en-US" altLang="zh-TW" sz="2000" dirty="0">
                    <a:solidFill>
                      <a:schemeClr val="tx1"/>
                    </a:solidFill>
                  </a:rPr>
                </a:br>
                <a:r>
                  <a:rPr lang="en-US" altLang="zh-TW" sz="2000" dirty="0">
                    <a:solidFill>
                      <a:schemeClr val="tx1"/>
                    </a:solidFill>
                  </a:rPr>
                  <a:t>sample selected</a:t>
                </a: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EDB62A6-7C9C-DBFA-6406-312758AC8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392" y="4021636"/>
                <a:ext cx="1923869" cy="20963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: 圓角 5">
            <a:extLst>
              <a:ext uri="{FF2B5EF4-FFF2-40B4-BE49-F238E27FC236}">
                <a16:creationId xmlns:a16="http://schemas.microsoft.com/office/drawing/2014/main" id="{9BF3E092-73D5-3434-3B77-CF3771D7C557}"/>
              </a:ext>
            </a:extLst>
          </p:cNvPr>
          <p:cNvSpPr/>
          <p:nvPr/>
        </p:nvSpPr>
        <p:spPr>
          <a:xfrm>
            <a:off x="10495687" y="3517556"/>
            <a:ext cx="1051874" cy="676420"/>
          </a:xfrm>
          <a:prstGeom prst="roundRect">
            <a:avLst/>
          </a:prstGeom>
          <a:solidFill>
            <a:srgbClr val="D3D3D3"/>
          </a:solidFill>
          <a:ln w="57150">
            <a:solidFill>
              <a:srgbClr val="8E8E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b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159623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D59E34-1D32-39A5-8D65-314D8B9FB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792" y="4328443"/>
            <a:ext cx="6484473" cy="1944341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</a:pPr>
            <a:r>
              <a:rPr lang="en-US" altLang="zh-TW" dirty="0"/>
              <a:t>The fraction of tidal feature is higher in PSB, and decreasing over time</a:t>
            </a:r>
          </a:p>
          <a:p>
            <a:pPr algn="l">
              <a:spcBef>
                <a:spcPts val="1200"/>
              </a:spcBef>
            </a:pPr>
            <a:r>
              <a:rPr lang="en-US" altLang="zh-TW" dirty="0"/>
              <a:t>QPSB have the highest fraction of Seyfert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2F60B24-A495-847C-33B0-9027237A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圖片 7" descr="一張含有 space, 無脊椎動物, 天文學 的圖片&#10;&#10;AI 產生的內容可能不正確。">
            <a:extLst>
              <a:ext uri="{FF2B5EF4-FFF2-40B4-BE49-F238E27FC236}">
                <a16:creationId xmlns:a16="http://schemas.microsoft.com/office/drawing/2014/main" id="{8F9BF9EC-9935-A09E-F1E4-8B1C9513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56" y="164192"/>
            <a:ext cx="1604328" cy="1604328"/>
          </a:xfrm>
          <a:prstGeom prst="rect">
            <a:avLst/>
          </a:prstGeom>
        </p:spPr>
      </p:pic>
      <p:pic>
        <p:nvPicPr>
          <p:cNvPr id="21" name="圖片 20" descr="一張含有 文字, 螢幕擷取畫面, 圖表, 行 的圖片&#10;&#10;AI 產生的內容可能不正確。">
            <a:extLst>
              <a:ext uri="{FF2B5EF4-FFF2-40B4-BE49-F238E27FC236}">
                <a16:creationId xmlns:a16="http://schemas.microsoft.com/office/drawing/2014/main" id="{DFB54F12-4EEC-A806-7E98-8D38EF41D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537" y="164191"/>
            <a:ext cx="5156040" cy="3867030"/>
          </a:xfrm>
          <a:prstGeom prst="rect">
            <a:avLst/>
          </a:prstGeom>
        </p:spPr>
      </p:pic>
      <p:pic>
        <p:nvPicPr>
          <p:cNvPr id="9" name="圖片 8" descr="一張含有 文字, 螢幕擷取畫面, 圖表, 行 的圖片&#10;&#10;AI 產生的內容可能不正確。">
            <a:extLst>
              <a:ext uri="{FF2B5EF4-FFF2-40B4-BE49-F238E27FC236}">
                <a16:creationId xmlns:a16="http://schemas.microsoft.com/office/drawing/2014/main" id="{5FD9E87D-A7D1-BDD8-1CBF-1CB3CB876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445" y="2097706"/>
            <a:ext cx="5156040" cy="3867030"/>
          </a:xfrm>
          <a:prstGeom prst="rect">
            <a:avLst/>
          </a:prstGeom>
        </p:spPr>
      </p:pic>
      <p:grpSp>
        <p:nvGrpSpPr>
          <p:cNvPr id="18" name="群組 17">
            <a:extLst>
              <a:ext uri="{FF2B5EF4-FFF2-40B4-BE49-F238E27FC236}">
                <a16:creationId xmlns:a16="http://schemas.microsoft.com/office/drawing/2014/main" id="{538137BE-B0A7-38A2-CC43-7746584E69D3}"/>
              </a:ext>
            </a:extLst>
          </p:cNvPr>
          <p:cNvGrpSpPr/>
          <p:nvPr/>
        </p:nvGrpSpPr>
        <p:grpSpPr>
          <a:xfrm>
            <a:off x="7499041" y="164192"/>
            <a:ext cx="4452167" cy="1240682"/>
            <a:chOff x="7499041" y="164192"/>
            <a:chExt cx="4452167" cy="1240682"/>
          </a:xfrm>
        </p:grpSpPr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519D664B-3006-EF9B-6806-6EC8C33CD8E6}"/>
                </a:ext>
              </a:extLst>
            </p:cNvPr>
            <p:cNvGrpSpPr/>
            <p:nvPr/>
          </p:nvGrpSpPr>
          <p:grpSpPr>
            <a:xfrm>
              <a:off x="8499390" y="164192"/>
              <a:ext cx="3451818" cy="1240682"/>
              <a:chOff x="7746639" y="704872"/>
              <a:chExt cx="4183273" cy="1467840"/>
            </a:xfrm>
          </p:grpSpPr>
          <p:grpSp>
            <p:nvGrpSpPr>
              <p:cNvPr id="12" name="群組 11">
                <a:extLst>
                  <a:ext uri="{FF2B5EF4-FFF2-40B4-BE49-F238E27FC236}">
                    <a16:creationId xmlns:a16="http://schemas.microsoft.com/office/drawing/2014/main" id="{690D4097-0A04-BD0A-36B2-7C9D37800B3C}"/>
                  </a:ext>
                </a:extLst>
              </p:cNvPr>
              <p:cNvGrpSpPr/>
              <p:nvPr/>
            </p:nvGrpSpPr>
            <p:grpSpPr>
              <a:xfrm>
                <a:off x="8304063" y="1372446"/>
                <a:ext cx="3317126" cy="800266"/>
                <a:chOff x="8310288" y="144303"/>
                <a:chExt cx="3317126" cy="800266"/>
              </a:xfrm>
            </p:grpSpPr>
            <p:sp>
              <p:nvSpPr>
                <p:cNvPr id="2" name="矩形: 圓角 1">
                  <a:extLst>
                    <a:ext uri="{FF2B5EF4-FFF2-40B4-BE49-F238E27FC236}">
                      <a16:creationId xmlns:a16="http://schemas.microsoft.com/office/drawing/2014/main" id="{2AAB3480-B863-CB20-5585-FB5C076FEE0E}"/>
                    </a:ext>
                  </a:extLst>
                </p:cNvPr>
                <p:cNvSpPr/>
                <p:nvPr/>
              </p:nvSpPr>
              <p:spPr>
                <a:xfrm>
                  <a:off x="8310288" y="144303"/>
                  <a:ext cx="1064715" cy="800266"/>
                </a:xfrm>
                <a:prstGeom prst="roundRect">
                  <a:avLst/>
                </a:prstGeom>
                <a:solidFill>
                  <a:srgbClr val="D0DAF8"/>
                </a:solidFill>
                <a:ln w="57150">
                  <a:solidFill>
                    <a:srgbClr val="4169E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OPSB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" name="矩形: 圓角 4">
                  <a:extLst>
                    <a:ext uri="{FF2B5EF4-FFF2-40B4-BE49-F238E27FC236}">
                      <a16:creationId xmlns:a16="http://schemas.microsoft.com/office/drawing/2014/main" id="{146F8EB0-B7B2-3311-A2A8-1DE3FE22860B}"/>
                    </a:ext>
                  </a:extLst>
                </p:cNvPr>
                <p:cNvSpPr/>
                <p:nvPr/>
              </p:nvSpPr>
              <p:spPr>
                <a:xfrm>
                  <a:off x="9452049" y="144303"/>
                  <a:ext cx="1064715" cy="800266"/>
                </a:xfrm>
                <a:prstGeom prst="roundRect">
                  <a:avLst/>
                </a:prstGeom>
                <a:solidFill>
                  <a:srgbClr val="FFE5B7"/>
                </a:solidFill>
                <a:ln w="57150">
                  <a:solidFill>
                    <a:srgbClr val="FFA5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FPSB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" name="矩形: 圓角 6">
                  <a:extLst>
                    <a:ext uri="{FF2B5EF4-FFF2-40B4-BE49-F238E27FC236}">
                      <a16:creationId xmlns:a16="http://schemas.microsoft.com/office/drawing/2014/main" id="{C8A6C4BD-FDAA-31C3-75F2-A148056DD5CD}"/>
                    </a:ext>
                  </a:extLst>
                </p:cNvPr>
                <p:cNvSpPr/>
                <p:nvPr/>
              </p:nvSpPr>
              <p:spPr>
                <a:xfrm>
                  <a:off x="10562700" y="144303"/>
                  <a:ext cx="1064714" cy="800266"/>
                </a:xfrm>
                <a:prstGeom prst="roundRect">
                  <a:avLst/>
                </a:prstGeom>
                <a:solidFill>
                  <a:srgbClr val="FBD9D9"/>
                </a:solidFill>
                <a:ln w="57150">
                  <a:solidFill>
                    <a:srgbClr val="F0808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QPSB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1" name="直線單箭頭接點 10">
                <a:extLst>
                  <a:ext uri="{FF2B5EF4-FFF2-40B4-BE49-F238E27FC236}">
                    <a16:creationId xmlns:a16="http://schemas.microsoft.com/office/drawing/2014/main" id="{45143215-5031-E8D8-75E5-A471F3C50E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1657" y="1199533"/>
                <a:ext cx="3652143" cy="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3E84694-1057-0F1B-6BC0-24CBC406DC94}"/>
                  </a:ext>
                </a:extLst>
              </p:cNvPr>
              <p:cNvSpPr txBox="1"/>
              <p:nvPr/>
            </p:nvSpPr>
            <p:spPr>
              <a:xfrm>
                <a:off x="7746639" y="704872"/>
                <a:ext cx="1064715" cy="400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TW" sz="2000" dirty="0">
                    <a:solidFill>
                      <a:schemeClr val="bg1"/>
                    </a:solidFill>
                  </a:rPr>
                  <a:t>starburst</a:t>
                </a:r>
                <a:endParaRPr lang="zh-TW" alt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4C4C026-22E9-759D-882A-C558F9BC715A}"/>
                  </a:ext>
                </a:extLst>
              </p:cNvPr>
              <p:cNvSpPr txBox="1"/>
              <p:nvPr/>
            </p:nvSpPr>
            <p:spPr>
              <a:xfrm>
                <a:off x="10778634" y="709209"/>
                <a:ext cx="11512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TW" sz="2000" dirty="0">
                    <a:solidFill>
                      <a:schemeClr val="bg1"/>
                    </a:solidFill>
                  </a:rPr>
                  <a:t>quiescent</a:t>
                </a:r>
                <a:endParaRPr lang="zh-TW" alt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矩形: 圓角 15">
              <a:extLst>
                <a:ext uri="{FF2B5EF4-FFF2-40B4-BE49-F238E27FC236}">
                  <a16:creationId xmlns:a16="http://schemas.microsoft.com/office/drawing/2014/main" id="{3BD8A002-4E89-2A9B-C203-3C9DE2E904DD}"/>
                </a:ext>
              </a:extLst>
            </p:cNvPr>
            <p:cNvSpPr/>
            <p:nvPr/>
          </p:nvSpPr>
          <p:spPr>
            <a:xfrm>
              <a:off x="7499041" y="728454"/>
              <a:ext cx="1051874" cy="676420"/>
            </a:xfrm>
            <a:prstGeom prst="roundRect">
              <a:avLst/>
            </a:prstGeom>
            <a:solidFill>
              <a:srgbClr val="D3D3D3"/>
            </a:solidFill>
            <a:ln w="57150">
              <a:solidFill>
                <a:srgbClr val="8E8E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US" altLang="zh-TW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Control</a:t>
              </a:r>
              <a:br>
                <a:rPr lang="en-US" altLang="zh-TW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zh-TW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sample</a:t>
              </a:r>
            </a:p>
          </p:txBody>
        </p:sp>
      </p:grpSp>
      <p:pic>
        <p:nvPicPr>
          <p:cNvPr id="17" name="圖片 16" descr="一張含有 space, 太空, 宇宙, 天文學 的圖片&#10;&#10;AI 產生的內容可能不正確。">
            <a:extLst>
              <a:ext uri="{FF2B5EF4-FFF2-40B4-BE49-F238E27FC236}">
                <a16:creationId xmlns:a16="http://schemas.microsoft.com/office/drawing/2014/main" id="{3EDA4B12-7135-BA3B-4AAC-0FFDF44A4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56" y="1927702"/>
            <a:ext cx="1604328" cy="16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16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EAB7E88-F1C5-789F-2822-76093A55FA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66526" y="263639"/>
                <a:ext cx="7325474" cy="2082974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zh-TW" dirty="0"/>
                  <a:t>SFR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and Av are decreasing over time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altLang="zh-TW" dirty="0"/>
                  <a:t>There is higher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altLang="zh-TW" dirty="0"/>
                  <a:t> in the center of OPSB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altLang="zh-TW" dirty="0"/>
                  <a:t>There may be amount of gas gathered in center of OSPB</a:t>
                </a:r>
                <a:endParaRPr lang="zh-TW" altLang="en-US" dirty="0"/>
              </a:p>
              <a:p>
                <a:pPr>
                  <a:spcBef>
                    <a:spcPts val="1200"/>
                  </a:spcBef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EAB7E88-F1C5-789F-2822-76093A55FA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66526" y="263639"/>
                <a:ext cx="7325474" cy="2082974"/>
              </a:xfrm>
              <a:blipFill>
                <a:blip r:embed="rId3"/>
                <a:stretch>
                  <a:fillRect l="-749" t="-2339" r="-4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7BDD325-505E-3863-F7CF-CAA4944D3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圖形 8" descr="原子 外框">
            <a:extLst>
              <a:ext uri="{FF2B5EF4-FFF2-40B4-BE49-F238E27FC236}">
                <a16:creationId xmlns:a16="http://schemas.microsoft.com/office/drawing/2014/main" id="{0E24EFD7-759A-BCDE-7DC7-707FA42C6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49796">
            <a:off x="10853928" y="230620"/>
            <a:ext cx="914400" cy="914400"/>
          </a:xfrm>
          <a:prstGeom prst="rect">
            <a:avLst/>
          </a:prstGeom>
        </p:spPr>
      </p:pic>
      <p:pic>
        <p:nvPicPr>
          <p:cNvPr id="5" name="圖片 4" descr="一張含有 文字, 行, 圖表, 繪圖 的圖片&#10;&#10;AI 產生的內容可能不正確。">
            <a:extLst>
              <a:ext uri="{FF2B5EF4-FFF2-40B4-BE49-F238E27FC236}">
                <a16:creationId xmlns:a16="http://schemas.microsoft.com/office/drawing/2014/main" id="{9E7E218D-B0FC-6AFC-9B53-D1687308AE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225" y="2422866"/>
            <a:ext cx="5357850" cy="4018387"/>
          </a:xfrm>
          <a:prstGeom prst="rect">
            <a:avLst/>
          </a:prstGeom>
        </p:spPr>
      </p:pic>
      <p:grpSp>
        <p:nvGrpSpPr>
          <p:cNvPr id="18" name="群組 17">
            <a:extLst>
              <a:ext uri="{FF2B5EF4-FFF2-40B4-BE49-F238E27FC236}">
                <a16:creationId xmlns:a16="http://schemas.microsoft.com/office/drawing/2014/main" id="{C7A0B89D-73A1-120A-657A-84A5CF40C12D}"/>
              </a:ext>
            </a:extLst>
          </p:cNvPr>
          <p:cNvGrpSpPr/>
          <p:nvPr/>
        </p:nvGrpSpPr>
        <p:grpSpPr>
          <a:xfrm>
            <a:off x="218449" y="530763"/>
            <a:ext cx="4452167" cy="1240682"/>
            <a:chOff x="7499041" y="164192"/>
            <a:chExt cx="4452167" cy="1240682"/>
          </a:xfrm>
        </p:grpSpPr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E7481B4F-8C3F-6685-2827-EB7B73D32FEB}"/>
                </a:ext>
              </a:extLst>
            </p:cNvPr>
            <p:cNvGrpSpPr/>
            <p:nvPr/>
          </p:nvGrpSpPr>
          <p:grpSpPr>
            <a:xfrm>
              <a:off x="8499390" y="164192"/>
              <a:ext cx="3451818" cy="1240682"/>
              <a:chOff x="7746639" y="704872"/>
              <a:chExt cx="4183273" cy="1467840"/>
            </a:xfrm>
          </p:grpSpPr>
          <p:grpSp>
            <p:nvGrpSpPr>
              <p:cNvPr id="21" name="群組 20">
                <a:extLst>
                  <a:ext uri="{FF2B5EF4-FFF2-40B4-BE49-F238E27FC236}">
                    <a16:creationId xmlns:a16="http://schemas.microsoft.com/office/drawing/2014/main" id="{6CEE581C-A2B7-F96F-C01C-3C3D027C67F6}"/>
                  </a:ext>
                </a:extLst>
              </p:cNvPr>
              <p:cNvGrpSpPr/>
              <p:nvPr/>
            </p:nvGrpSpPr>
            <p:grpSpPr>
              <a:xfrm>
                <a:off x="8304063" y="1372446"/>
                <a:ext cx="3317126" cy="800266"/>
                <a:chOff x="8310288" y="144303"/>
                <a:chExt cx="3317126" cy="800266"/>
              </a:xfrm>
            </p:grpSpPr>
            <p:sp>
              <p:nvSpPr>
                <p:cNvPr id="25" name="矩形: 圓角 24">
                  <a:extLst>
                    <a:ext uri="{FF2B5EF4-FFF2-40B4-BE49-F238E27FC236}">
                      <a16:creationId xmlns:a16="http://schemas.microsoft.com/office/drawing/2014/main" id="{66D7851E-95E3-42D7-231B-7266A4666F9E}"/>
                    </a:ext>
                  </a:extLst>
                </p:cNvPr>
                <p:cNvSpPr/>
                <p:nvPr/>
              </p:nvSpPr>
              <p:spPr>
                <a:xfrm>
                  <a:off x="8310288" y="144303"/>
                  <a:ext cx="1064715" cy="800266"/>
                </a:xfrm>
                <a:prstGeom prst="roundRect">
                  <a:avLst/>
                </a:prstGeom>
                <a:solidFill>
                  <a:srgbClr val="D0DAF8"/>
                </a:solidFill>
                <a:ln w="57150">
                  <a:solidFill>
                    <a:srgbClr val="4169E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OPSB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矩形: 圓角 25">
                  <a:extLst>
                    <a:ext uri="{FF2B5EF4-FFF2-40B4-BE49-F238E27FC236}">
                      <a16:creationId xmlns:a16="http://schemas.microsoft.com/office/drawing/2014/main" id="{061AAE49-29EA-F0E2-34B1-1040C8A71AD1}"/>
                    </a:ext>
                  </a:extLst>
                </p:cNvPr>
                <p:cNvSpPr/>
                <p:nvPr/>
              </p:nvSpPr>
              <p:spPr>
                <a:xfrm>
                  <a:off x="9452049" y="144303"/>
                  <a:ext cx="1064715" cy="800266"/>
                </a:xfrm>
                <a:prstGeom prst="roundRect">
                  <a:avLst/>
                </a:prstGeom>
                <a:solidFill>
                  <a:srgbClr val="FFE5B7"/>
                </a:solidFill>
                <a:ln w="57150">
                  <a:solidFill>
                    <a:srgbClr val="FFA5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FPSB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矩形: 圓角 26">
                  <a:extLst>
                    <a:ext uri="{FF2B5EF4-FFF2-40B4-BE49-F238E27FC236}">
                      <a16:creationId xmlns:a16="http://schemas.microsoft.com/office/drawing/2014/main" id="{50CD43C5-15D4-3B71-9BF8-CBAEF8CF3112}"/>
                    </a:ext>
                  </a:extLst>
                </p:cNvPr>
                <p:cNvSpPr/>
                <p:nvPr/>
              </p:nvSpPr>
              <p:spPr>
                <a:xfrm>
                  <a:off x="10562700" y="144303"/>
                  <a:ext cx="1064714" cy="800266"/>
                </a:xfrm>
                <a:prstGeom prst="roundRect">
                  <a:avLst/>
                </a:prstGeom>
                <a:solidFill>
                  <a:srgbClr val="FBD9D9"/>
                </a:solidFill>
                <a:ln w="57150">
                  <a:solidFill>
                    <a:srgbClr val="F0808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QPSB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22" name="直線單箭頭接點 21">
                <a:extLst>
                  <a:ext uri="{FF2B5EF4-FFF2-40B4-BE49-F238E27FC236}">
                    <a16:creationId xmlns:a16="http://schemas.microsoft.com/office/drawing/2014/main" id="{97EFE3FD-B6F4-98B6-DE16-4B08F6E3EC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1657" y="1199533"/>
                <a:ext cx="3652143" cy="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8CB68B80-B4DB-F950-1E27-9AAF1E90078C}"/>
                  </a:ext>
                </a:extLst>
              </p:cNvPr>
              <p:cNvSpPr txBox="1"/>
              <p:nvPr/>
            </p:nvSpPr>
            <p:spPr>
              <a:xfrm>
                <a:off x="7746639" y="704872"/>
                <a:ext cx="1064715" cy="400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TW" sz="2000" dirty="0">
                    <a:solidFill>
                      <a:schemeClr val="bg1"/>
                    </a:solidFill>
                  </a:rPr>
                  <a:t>starburst</a:t>
                </a:r>
                <a:endParaRPr lang="zh-TW" alt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61C84099-F7CF-42AE-B3D9-024AD35EE2ED}"/>
                  </a:ext>
                </a:extLst>
              </p:cNvPr>
              <p:cNvSpPr txBox="1"/>
              <p:nvPr/>
            </p:nvSpPr>
            <p:spPr>
              <a:xfrm>
                <a:off x="10778634" y="709209"/>
                <a:ext cx="11512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TW" sz="2000" dirty="0">
                    <a:solidFill>
                      <a:schemeClr val="bg1"/>
                    </a:solidFill>
                  </a:rPr>
                  <a:t>quiescent</a:t>
                </a:r>
                <a:endParaRPr lang="zh-TW" alt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" name="矩形: 圓角 19">
              <a:extLst>
                <a:ext uri="{FF2B5EF4-FFF2-40B4-BE49-F238E27FC236}">
                  <a16:creationId xmlns:a16="http://schemas.microsoft.com/office/drawing/2014/main" id="{F5DE1D6D-5A1E-D8A2-9AB2-01679496F6A0}"/>
                </a:ext>
              </a:extLst>
            </p:cNvPr>
            <p:cNvSpPr/>
            <p:nvPr/>
          </p:nvSpPr>
          <p:spPr>
            <a:xfrm>
              <a:off x="7499041" y="728454"/>
              <a:ext cx="1051874" cy="676420"/>
            </a:xfrm>
            <a:prstGeom prst="roundRect">
              <a:avLst/>
            </a:prstGeom>
            <a:solidFill>
              <a:srgbClr val="D3D3D3"/>
            </a:solidFill>
            <a:ln w="57150">
              <a:solidFill>
                <a:srgbClr val="8E8E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US" altLang="zh-TW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Control</a:t>
              </a:r>
              <a:br>
                <a:rPr lang="en-US" altLang="zh-TW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zh-TW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sample</a:t>
              </a:r>
            </a:p>
          </p:txBody>
        </p:sp>
      </p:grpSp>
      <p:pic>
        <p:nvPicPr>
          <p:cNvPr id="6" name="圖片 5" descr="一張含有 文字, 圖表, 行, 字型 的圖片&#10;&#10;AI 產生的內容可能不正確。">
            <a:extLst>
              <a:ext uri="{FF2B5EF4-FFF2-40B4-BE49-F238E27FC236}">
                <a16:creationId xmlns:a16="http://schemas.microsoft.com/office/drawing/2014/main" id="{B001D1E7-916F-FDEF-A122-56594E1000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422865"/>
            <a:ext cx="5357850" cy="401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7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ECAB2E-4BD2-F121-21BC-C32A6473E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937" y="2843760"/>
            <a:ext cx="5695063" cy="227943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zh-TW" dirty="0"/>
              <a:t>There is a negative trend for QPSB</a:t>
            </a:r>
            <a:r>
              <a:rPr lang="zh-TW" altLang="en-US" dirty="0"/>
              <a:t> </a:t>
            </a:r>
            <a:r>
              <a:rPr lang="en-US" altLang="zh-TW" dirty="0"/>
              <a:t>which</a:t>
            </a:r>
            <a:r>
              <a:rPr lang="zh-TW" altLang="en-US" dirty="0"/>
              <a:t> </a:t>
            </a:r>
            <a:r>
              <a:rPr lang="en-US" altLang="zh-TW" dirty="0"/>
              <a:t>means the</a:t>
            </a:r>
            <a:r>
              <a:rPr lang="zh-TW" altLang="en-US" dirty="0"/>
              <a:t> </a:t>
            </a:r>
            <a:r>
              <a:rPr lang="en-US" altLang="zh-TW" dirty="0"/>
              <a:t>outside-in process of evolution</a:t>
            </a:r>
          </a:p>
          <a:p>
            <a:pPr>
              <a:spcBef>
                <a:spcPts val="1200"/>
              </a:spcBef>
            </a:pPr>
            <a:r>
              <a:rPr lang="en-US" altLang="zh-TW" dirty="0"/>
              <a:t>Normal galaxies present the inside-out process for evolution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19016D3-2EC8-4318-0671-96C2B294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圖形 8" descr="樓下 以實心填滿">
            <a:extLst>
              <a:ext uri="{FF2B5EF4-FFF2-40B4-BE49-F238E27FC236}">
                <a16:creationId xmlns:a16="http://schemas.microsoft.com/office/drawing/2014/main" id="{E29303A7-A330-9461-E942-940708963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9844" y="5723509"/>
            <a:ext cx="914400" cy="914400"/>
          </a:xfrm>
          <a:prstGeom prst="rect">
            <a:avLst/>
          </a:prstGeom>
        </p:spPr>
      </p:pic>
      <p:grpSp>
        <p:nvGrpSpPr>
          <p:cNvPr id="17" name="群組 16">
            <a:extLst>
              <a:ext uri="{FF2B5EF4-FFF2-40B4-BE49-F238E27FC236}">
                <a16:creationId xmlns:a16="http://schemas.microsoft.com/office/drawing/2014/main" id="{659633F7-FE14-44D5-A505-A225C0465E3B}"/>
              </a:ext>
            </a:extLst>
          </p:cNvPr>
          <p:cNvGrpSpPr/>
          <p:nvPr/>
        </p:nvGrpSpPr>
        <p:grpSpPr>
          <a:xfrm>
            <a:off x="7344721" y="398991"/>
            <a:ext cx="4452167" cy="1240682"/>
            <a:chOff x="7499041" y="164192"/>
            <a:chExt cx="4452167" cy="1240682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2461ED05-CA3A-92F9-7BAE-BCCB297748F7}"/>
                </a:ext>
              </a:extLst>
            </p:cNvPr>
            <p:cNvGrpSpPr/>
            <p:nvPr/>
          </p:nvGrpSpPr>
          <p:grpSpPr>
            <a:xfrm>
              <a:off x="8499390" y="164192"/>
              <a:ext cx="3451818" cy="1240682"/>
              <a:chOff x="7746639" y="704872"/>
              <a:chExt cx="4183273" cy="1467840"/>
            </a:xfrm>
          </p:grpSpPr>
          <p:grpSp>
            <p:nvGrpSpPr>
              <p:cNvPr id="20" name="群組 19">
                <a:extLst>
                  <a:ext uri="{FF2B5EF4-FFF2-40B4-BE49-F238E27FC236}">
                    <a16:creationId xmlns:a16="http://schemas.microsoft.com/office/drawing/2014/main" id="{45A2C974-0098-9B6E-47C6-325543CE30F1}"/>
                  </a:ext>
                </a:extLst>
              </p:cNvPr>
              <p:cNvGrpSpPr/>
              <p:nvPr/>
            </p:nvGrpSpPr>
            <p:grpSpPr>
              <a:xfrm>
                <a:off x="8304063" y="1372446"/>
                <a:ext cx="3317126" cy="800266"/>
                <a:chOff x="8310288" y="144303"/>
                <a:chExt cx="3317126" cy="800266"/>
              </a:xfrm>
            </p:grpSpPr>
            <p:sp>
              <p:nvSpPr>
                <p:cNvPr id="24" name="矩形: 圓角 23">
                  <a:extLst>
                    <a:ext uri="{FF2B5EF4-FFF2-40B4-BE49-F238E27FC236}">
                      <a16:creationId xmlns:a16="http://schemas.microsoft.com/office/drawing/2014/main" id="{B02EBE85-3437-86E8-66B1-FD19F9C44A17}"/>
                    </a:ext>
                  </a:extLst>
                </p:cNvPr>
                <p:cNvSpPr/>
                <p:nvPr/>
              </p:nvSpPr>
              <p:spPr>
                <a:xfrm>
                  <a:off x="8310288" y="144303"/>
                  <a:ext cx="1064715" cy="800266"/>
                </a:xfrm>
                <a:prstGeom prst="roundRect">
                  <a:avLst/>
                </a:prstGeom>
                <a:solidFill>
                  <a:srgbClr val="D0DAF8"/>
                </a:solidFill>
                <a:ln w="57150">
                  <a:solidFill>
                    <a:srgbClr val="4169E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OPSB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矩形: 圓角 24">
                  <a:extLst>
                    <a:ext uri="{FF2B5EF4-FFF2-40B4-BE49-F238E27FC236}">
                      <a16:creationId xmlns:a16="http://schemas.microsoft.com/office/drawing/2014/main" id="{08201C09-C1E9-ED95-0845-430F16B5A63A}"/>
                    </a:ext>
                  </a:extLst>
                </p:cNvPr>
                <p:cNvSpPr/>
                <p:nvPr/>
              </p:nvSpPr>
              <p:spPr>
                <a:xfrm>
                  <a:off x="9452049" y="144303"/>
                  <a:ext cx="1064715" cy="800266"/>
                </a:xfrm>
                <a:prstGeom prst="roundRect">
                  <a:avLst/>
                </a:prstGeom>
                <a:solidFill>
                  <a:srgbClr val="FFE5B7"/>
                </a:solidFill>
                <a:ln w="57150">
                  <a:solidFill>
                    <a:srgbClr val="FFA5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FPSB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矩形: 圓角 25">
                  <a:extLst>
                    <a:ext uri="{FF2B5EF4-FFF2-40B4-BE49-F238E27FC236}">
                      <a16:creationId xmlns:a16="http://schemas.microsoft.com/office/drawing/2014/main" id="{DD1913D3-FE26-B675-9ECA-58EDBDD625E4}"/>
                    </a:ext>
                  </a:extLst>
                </p:cNvPr>
                <p:cNvSpPr/>
                <p:nvPr/>
              </p:nvSpPr>
              <p:spPr>
                <a:xfrm>
                  <a:off x="10562700" y="144303"/>
                  <a:ext cx="1064714" cy="800266"/>
                </a:xfrm>
                <a:prstGeom prst="roundRect">
                  <a:avLst/>
                </a:prstGeom>
                <a:solidFill>
                  <a:srgbClr val="FBD9D9"/>
                </a:solidFill>
                <a:ln w="57150">
                  <a:solidFill>
                    <a:srgbClr val="F0808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QPSB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21" name="直線單箭頭接點 20">
                <a:extLst>
                  <a:ext uri="{FF2B5EF4-FFF2-40B4-BE49-F238E27FC236}">
                    <a16:creationId xmlns:a16="http://schemas.microsoft.com/office/drawing/2014/main" id="{4D4EB699-7832-C866-D658-03372BED91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1657" y="1199533"/>
                <a:ext cx="3652143" cy="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985F89CB-7794-2BEE-1F88-60AFCD770D97}"/>
                  </a:ext>
                </a:extLst>
              </p:cNvPr>
              <p:cNvSpPr txBox="1"/>
              <p:nvPr/>
            </p:nvSpPr>
            <p:spPr>
              <a:xfrm>
                <a:off x="7746639" y="704872"/>
                <a:ext cx="1064715" cy="400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TW" sz="2000" dirty="0">
                    <a:solidFill>
                      <a:schemeClr val="bg1"/>
                    </a:solidFill>
                  </a:rPr>
                  <a:t>starburst</a:t>
                </a:r>
                <a:endParaRPr lang="zh-TW" alt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9389EFA5-D2E7-6C7D-4F73-3D67C44C2315}"/>
                  </a:ext>
                </a:extLst>
              </p:cNvPr>
              <p:cNvSpPr txBox="1"/>
              <p:nvPr/>
            </p:nvSpPr>
            <p:spPr>
              <a:xfrm>
                <a:off x="10778634" y="709209"/>
                <a:ext cx="11512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TW" sz="2000" dirty="0">
                    <a:solidFill>
                      <a:schemeClr val="bg1"/>
                    </a:solidFill>
                  </a:rPr>
                  <a:t>quiescent</a:t>
                </a:r>
                <a:endParaRPr lang="zh-TW" alt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矩形: 圓角 18">
              <a:extLst>
                <a:ext uri="{FF2B5EF4-FFF2-40B4-BE49-F238E27FC236}">
                  <a16:creationId xmlns:a16="http://schemas.microsoft.com/office/drawing/2014/main" id="{7DCAC077-2D99-4DBD-682E-4E3EA1C24FC8}"/>
                </a:ext>
              </a:extLst>
            </p:cNvPr>
            <p:cNvSpPr/>
            <p:nvPr/>
          </p:nvSpPr>
          <p:spPr>
            <a:xfrm>
              <a:off x="7499041" y="728454"/>
              <a:ext cx="1051874" cy="676420"/>
            </a:xfrm>
            <a:prstGeom prst="roundRect">
              <a:avLst/>
            </a:prstGeom>
            <a:solidFill>
              <a:srgbClr val="D3D3D3"/>
            </a:solidFill>
            <a:ln w="57150">
              <a:solidFill>
                <a:srgbClr val="8E8E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US" altLang="zh-TW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Control</a:t>
              </a:r>
              <a:br>
                <a:rPr lang="en-US" altLang="zh-TW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zh-TW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sample</a:t>
              </a:r>
            </a:p>
          </p:txBody>
        </p:sp>
      </p:grpSp>
      <p:pic>
        <p:nvPicPr>
          <p:cNvPr id="5" name="圖片 4" descr="一張含有 文字, 圖表, 行, 繪圖 的圖片&#10;&#10;AI 產生的內容可能不正確。">
            <a:extLst>
              <a:ext uri="{FF2B5EF4-FFF2-40B4-BE49-F238E27FC236}">
                <a16:creationId xmlns:a16="http://schemas.microsoft.com/office/drawing/2014/main" id="{43680146-3B54-61BF-0D71-16CD75ADA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88" y="1334380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78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B50FEE1-CCDB-18F7-BA1E-ED19203B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77AFE736-C2C7-A0DB-7751-98ADB3D203A8}"/>
              </a:ext>
            </a:extLst>
          </p:cNvPr>
          <p:cNvGrpSpPr/>
          <p:nvPr/>
        </p:nvGrpSpPr>
        <p:grpSpPr>
          <a:xfrm>
            <a:off x="1381964" y="147835"/>
            <a:ext cx="9428071" cy="3785892"/>
            <a:chOff x="1069764" y="2941884"/>
            <a:chExt cx="9428071" cy="3785892"/>
          </a:xfrm>
        </p:grpSpPr>
        <p:grpSp>
          <p:nvGrpSpPr>
            <p:cNvPr id="28" name="群組 27">
              <a:extLst>
                <a:ext uri="{FF2B5EF4-FFF2-40B4-BE49-F238E27FC236}">
                  <a16:creationId xmlns:a16="http://schemas.microsoft.com/office/drawing/2014/main" id="{8234B9A1-3604-728F-C9DD-4C25A3EBB42F}"/>
                </a:ext>
              </a:extLst>
            </p:cNvPr>
            <p:cNvGrpSpPr/>
            <p:nvPr/>
          </p:nvGrpSpPr>
          <p:grpSpPr>
            <a:xfrm>
              <a:off x="1069764" y="2941884"/>
              <a:ext cx="9428071" cy="3785892"/>
              <a:chOff x="477929" y="2467801"/>
              <a:chExt cx="11167437" cy="4484344"/>
            </a:xfrm>
          </p:grpSpPr>
          <p:sp>
            <p:nvSpPr>
              <p:cNvPr id="12" name="矩形: 圓角 11">
                <a:extLst>
                  <a:ext uri="{FF2B5EF4-FFF2-40B4-BE49-F238E27FC236}">
                    <a16:creationId xmlns:a16="http://schemas.microsoft.com/office/drawing/2014/main" id="{D259F510-33FF-54E6-A830-C6497EF9D016}"/>
                  </a:ext>
                </a:extLst>
              </p:cNvPr>
              <p:cNvSpPr/>
              <p:nvPr/>
            </p:nvSpPr>
            <p:spPr>
              <a:xfrm>
                <a:off x="477929" y="2467801"/>
                <a:ext cx="11167437" cy="4484344"/>
              </a:xfrm>
              <a:prstGeom prst="roundRect">
                <a:avLst>
                  <a:gd name="adj" fmla="val 5413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3" name="圖片 12">
                <a:extLst>
                  <a:ext uri="{FF2B5EF4-FFF2-40B4-BE49-F238E27FC236}">
                    <a16:creationId xmlns:a16="http://schemas.microsoft.com/office/drawing/2014/main" id="{EA1769C0-5F33-2DD7-DCED-7CC077EF49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41" t="31062" r="73053" b="48066"/>
              <a:stretch/>
            </p:blipFill>
            <p:spPr>
              <a:xfrm>
                <a:off x="3155789" y="2480071"/>
                <a:ext cx="2576575" cy="1921164"/>
              </a:xfrm>
              <a:prstGeom prst="rect">
                <a:avLst/>
              </a:prstGeom>
            </p:spPr>
          </p:pic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5E399C20-5C94-C2E5-405E-EF634F231E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63" t="64569" r="73310" b="14559"/>
              <a:stretch/>
            </p:blipFill>
            <p:spPr>
              <a:xfrm>
                <a:off x="799714" y="2473936"/>
                <a:ext cx="2429575" cy="1921164"/>
              </a:xfrm>
              <a:prstGeom prst="rect">
                <a:avLst/>
              </a:prstGeom>
            </p:spPr>
          </p:pic>
          <p:pic>
            <p:nvPicPr>
              <p:cNvPr id="15" name="圖片 14">
                <a:extLst>
                  <a:ext uri="{FF2B5EF4-FFF2-40B4-BE49-F238E27FC236}">
                    <a16:creationId xmlns:a16="http://schemas.microsoft.com/office/drawing/2014/main" id="{5EB0ABAF-AC80-F9EB-4DD7-8EB1E9D3B9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13" t="461" r="70820" b="78668"/>
              <a:stretch/>
            </p:blipFill>
            <p:spPr>
              <a:xfrm>
                <a:off x="5732364" y="2490279"/>
                <a:ext cx="2789382" cy="1921164"/>
              </a:xfrm>
              <a:prstGeom prst="rect">
                <a:avLst/>
              </a:prstGeom>
            </p:spPr>
          </p:pic>
          <p:pic>
            <p:nvPicPr>
              <p:cNvPr id="16" name="圖片 15">
                <a:extLst>
                  <a:ext uri="{FF2B5EF4-FFF2-40B4-BE49-F238E27FC236}">
                    <a16:creationId xmlns:a16="http://schemas.microsoft.com/office/drawing/2014/main" id="{B32481BF-7D7C-9B60-FF76-7DDD953F1D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90" t="928" r="49743" b="79129"/>
              <a:stretch/>
            </p:blipFill>
            <p:spPr>
              <a:xfrm>
                <a:off x="8521746" y="2559374"/>
                <a:ext cx="2789382" cy="1835726"/>
              </a:xfrm>
              <a:prstGeom prst="rect">
                <a:avLst/>
              </a:prstGeom>
            </p:spPr>
          </p:pic>
          <p:pic>
            <p:nvPicPr>
              <p:cNvPr id="17" name="圖片 16">
                <a:extLst>
                  <a:ext uri="{FF2B5EF4-FFF2-40B4-BE49-F238E27FC236}">
                    <a16:creationId xmlns:a16="http://schemas.microsoft.com/office/drawing/2014/main" id="{AB84B36E-56FF-0D67-1726-FCC4AF11F0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460" t="415" r="29073" b="79129"/>
              <a:stretch/>
            </p:blipFill>
            <p:spPr>
              <a:xfrm>
                <a:off x="799714" y="4510532"/>
                <a:ext cx="2789382" cy="1882918"/>
              </a:xfrm>
              <a:prstGeom prst="rect">
                <a:avLst/>
              </a:prstGeom>
            </p:spPr>
          </p:pic>
          <p:pic>
            <p:nvPicPr>
              <p:cNvPr id="18" name="圖片 17">
                <a:extLst>
                  <a:ext uri="{FF2B5EF4-FFF2-40B4-BE49-F238E27FC236}">
                    <a16:creationId xmlns:a16="http://schemas.microsoft.com/office/drawing/2014/main" id="{081B0397-F7AC-6148-9A69-3B9421C5B8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316" t="1194" r="8217" b="78350"/>
              <a:stretch/>
            </p:blipFill>
            <p:spPr>
              <a:xfrm>
                <a:off x="3704650" y="4594642"/>
                <a:ext cx="2789382" cy="1882918"/>
              </a:xfrm>
              <a:prstGeom prst="rect">
                <a:avLst/>
              </a:prstGeom>
            </p:spPr>
          </p:pic>
          <p:pic>
            <p:nvPicPr>
              <p:cNvPr id="19" name="圖片 18">
                <a:extLst>
                  <a:ext uri="{FF2B5EF4-FFF2-40B4-BE49-F238E27FC236}">
                    <a16:creationId xmlns:a16="http://schemas.microsoft.com/office/drawing/2014/main" id="{C1AA1038-2C1B-07C4-CE48-CC1F5D2A45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488" t="64339" r="10320" b="15717"/>
              <a:stretch/>
            </p:blipFill>
            <p:spPr>
              <a:xfrm>
                <a:off x="9050955" y="4539551"/>
                <a:ext cx="2431609" cy="2022701"/>
              </a:xfrm>
              <a:prstGeom prst="rect">
                <a:avLst/>
              </a:prstGeom>
            </p:spPr>
          </p:pic>
          <p:pic>
            <p:nvPicPr>
              <p:cNvPr id="20" name="圖片 19">
                <a:extLst>
                  <a:ext uri="{FF2B5EF4-FFF2-40B4-BE49-F238E27FC236}">
                    <a16:creationId xmlns:a16="http://schemas.microsoft.com/office/drawing/2014/main" id="{EA185BA1-79CE-A621-AF17-EB44662FE9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474" t="31335" r="8059" b="48721"/>
              <a:stretch/>
            </p:blipFill>
            <p:spPr>
              <a:xfrm>
                <a:off x="6387778" y="4567415"/>
                <a:ext cx="2789382" cy="1835726"/>
              </a:xfrm>
              <a:prstGeom prst="rect">
                <a:avLst/>
              </a:prstGeom>
            </p:spPr>
          </p:pic>
        </p:grp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6836CB04-1B3B-F9F2-BD9C-F4B0F7379265}"/>
                </a:ext>
              </a:extLst>
            </p:cNvPr>
            <p:cNvSpPr txBox="1"/>
            <p:nvPr/>
          </p:nvSpPr>
          <p:spPr>
            <a:xfrm>
              <a:off x="1377042" y="6327109"/>
              <a:ext cx="2023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latin typeface="Gill Sans MT (本文)"/>
                  <a:ea typeface="標楷體" panose="03000509000000000000" pitchFamily="65" charset="-120"/>
                </a:rPr>
                <a:t>Hopkins</a:t>
              </a:r>
              <a:r>
                <a:rPr lang="en-US" altLang="zh-TW" sz="1600" dirty="0">
                  <a:latin typeface="Gill Sans MT (本文)"/>
                  <a:ea typeface="標楷體" panose="03000509000000000000" pitchFamily="65" charset="-120"/>
                </a:rPr>
                <a:t>, et al. </a:t>
              </a:r>
              <a:r>
                <a:rPr lang="en-US" altLang="zh-TW" sz="1600">
                  <a:latin typeface="Gill Sans MT (本文)"/>
                  <a:ea typeface="標楷體" panose="03000509000000000000" pitchFamily="65" charset="-120"/>
                </a:rPr>
                <a:t>(2007)</a:t>
              </a:r>
              <a:endParaRPr lang="zh-TW" altLang="en-US" sz="1600" dirty="0">
                <a:latin typeface="Gill Sans MT (本文)"/>
                <a:ea typeface="標楷體" panose="03000509000000000000" pitchFamily="65" charset="-120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99819456-5EE1-8893-49E0-7136082187F4}"/>
              </a:ext>
            </a:extLst>
          </p:cNvPr>
          <p:cNvGrpSpPr/>
          <p:nvPr/>
        </p:nvGrpSpPr>
        <p:grpSpPr>
          <a:xfrm>
            <a:off x="4106112" y="4198198"/>
            <a:ext cx="7818286" cy="2492990"/>
            <a:chOff x="1240971" y="245424"/>
            <a:chExt cx="7818286" cy="2492990"/>
          </a:xfrm>
        </p:grpSpPr>
        <p:sp>
          <p:nvSpPr>
            <p:cNvPr id="7" name="左中括弧 6">
              <a:extLst>
                <a:ext uri="{FF2B5EF4-FFF2-40B4-BE49-F238E27FC236}">
                  <a16:creationId xmlns:a16="http://schemas.microsoft.com/office/drawing/2014/main" id="{44757FC5-986E-D4C7-5C5B-1688151B907C}"/>
                </a:ext>
              </a:extLst>
            </p:cNvPr>
            <p:cNvSpPr/>
            <p:nvPr/>
          </p:nvSpPr>
          <p:spPr>
            <a:xfrm>
              <a:off x="1240971" y="277542"/>
              <a:ext cx="272142" cy="2433001"/>
            </a:xfrm>
            <a:prstGeom prst="lef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DC270B11-78BA-1B22-D70C-26C0784C4C37}"/>
                </a:ext>
              </a:extLst>
            </p:cNvPr>
            <p:cNvCxnSpPr>
              <a:cxnSpLocks/>
            </p:cNvCxnSpPr>
            <p:nvPr/>
          </p:nvCxnSpPr>
          <p:spPr>
            <a:xfrm>
              <a:off x="5594554" y="1641000"/>
              <a:ext cx="9521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40BC9D2B-6FD9-0F3E-E3D9-BD06B778B7C7}"/>
                </a:ext>
              </a:extLst>
            </p:cNvPr>
            <p:cNvSpPr txBox="1"/>
            <p:nvPr/>
          </p:nvSpPr>
          <p:spPr>
            <a:xfrm>
              <a:off x="6739455" y="1379390"/>
              <a:ext cx="23198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TW" sz="2800" dirty="0">
                  <a:solidFill>
                    <a:schemeClr val="bg1"/>
                  </a:solidFill>
                </a:rPr>
                <a:t>Galaxy merger</a:t>
              </a:r>
              <a:endParaRPr lang="zh-TW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193D1DE5-8087-E032-C402-D398BF8A779D}"/>
                </a:ext>
              </a:extLst>
            </p:cNvPr>
            <p:cNvSpPr txBox="1"/>
            <p:nvPr/>
          </p:nvSpPr>
          <p:spPr>
            <a:xfrm>
              <a:off x="1567217" y="245424"/>
              <a:ext cx="4141198" cy="2492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2880" marR="0" lvl="0" indent="-182880" algn="just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EAD88A"/>
                </a:buClr>
                <a:buSzPct val="85000"/>
                <a:buFont typeface="Wingdings" pitchFamily="2" charset="2"/>
                <a:buChar char="§"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rPr>
                <a:t>Higher SFR </a:t>
              </a:r>
              <a:r>
                <a:rPr kumimoji="0" lang="en-US" altLang="zh-TW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rPr>
                <a:t>in center</a:t>
              </a:r>
              <a:endPara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/>
                <a:ea typeface="標楷體"/>
                <a:cs typeface="+mn-cs"/>
              </a:endParaRPr>
            </a:p>
            <a:p>
              <a:pPr marL="182880" marR="0" lvl="0" indent="-182880" algn="just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EAD88A"/>
                </a:buClr>
                <a:buSzPct val="85000"/>
                <a:buFont typeface="Wingdings" pitchFamily="2" charset="2"/>
                <a:buChar char="§"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rPr>
                <a:t>Gathering gas in center</a:t>
              </a:r>
            </a:p>
            <a:p>
              <a:pPr marL="182880" marR="0" lvl="0" indent="-182880" algn="just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EAD88A"/>
                </a:buClr>
                <a:buSzPct val="85000"/>
                <a:buFont typeface="Wingdings" pitchFamily="2" charset="2"/>
                <a:buChar char="§"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rPr>
                <a:t>Outside-in process</a:t>
              </a:r>
            </a:p>
            <a:p>
              <a:pPr marL="182880" indent="-182880" algn="just" defTabSz="914400">
                <a:spcBef>
                  <a:spcPts val="1200"/>
                </a:spcBef>
                <a:spcAft>
                  <a:spcPts val="1200"/>
                </a:spcAft>
                <a:buClr>
                  <a:srgbClr val="EAD88A"/>
                </a:buClr>
                <a:buSzPct val="85000"/>
                <a:buFont typeface="Wingdings" pitchFamily="2" charset="2"/>
                <a:buChar char="§"/>
                <a:defRPr/>
              </a:pPr>
              <a:r>
                <a:rPr lang="en-US" altLang="zh-TW" sz="2400" dirty="0">
                  <a:solidFill>
                    <a:prstClr val="white">
                      <a:lumMod val="95000"/>
                    </a:prstClr>
                  </a:solidFill>
                </a:rPr>
                <a:t>Higher fraction of tidal feature</a:t>
              </a: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039090CB-F31E-89FC-94B6-190D602686E0}"/>
              </a:ext>
            </a:extLst>
          </p:cNvPr>
          <p:cNvGrpSpPr/>
          <p:nvPr/>
        </p:nvGrpSpPr>
        <p:grpSpPr>
          <a:xfrm>
            <a:off x="190920" y="4614702"/>
            <a:ext cx="3451818" cy="1240682"/>
            <a:chOff x="7746639" y="704872"/>
            <a:chExt cx="4183273" cy="1467840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DFF5A889-D806-92FC-5E7D-19BB295BFD7F}"/>
                </a:ext>
              </a:extLst>
            </p:cNvPr>
            <p:cNvGrpSpPr/>
            <p:nvPr/>
          </p:nvGrpSpPr>
          <p:grpSpPr>
            <a:xfrm>
              <a:off x="8304063" y="1372446"/>
              <a:ext cx="3317126" cy="800266"/>
              <a:chOff x="8310288" y="144303"/>
              <a:chExt cx="3317126" cy="800266"/>
            </a:xfrm>
          </p:grpSpPr>
          <p:sp>
            <p:nvSpPr>
              <p:cNvPr id="25" name="矩形: 圓角 24">
                <a:extLst>
                  <a:ext uri="{FF2B5EF4-FFF2-40B4-BE49-F238E27FC236}">
                    <a16:creationId xmlns:a16="http://schemas.microsoft.com/office/drawing/2014/main" id="{BEFA9481-A466-5B76-AC61-C1163DAA82AE}"/>
                  </a:ext>
                </a:extLst>
              </p:cNvPr>
              <p:cNvSpPr/>
              <p:nvPr/>
            </p:nvSpPr>
            <p:spPr>
              <a:xfrm>
                <a:off x="8310288" y="144303"/>
                <a:ext cx="1064715" cy="800266"/>
              </a:xfrm>
              <a:prstGeom prst="roundRect">
                <a:avLst/>
              </a:prstGeom>
              <a:solidFill>
                <a:srgbClr val="D0DAF8"/>
              </a:solidFill>
              <a:ln w="57150">
                <a:solidFill>
                  <a:srgbClr val="4169E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OPSB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矩形: 圓角 25">
                <a:extLst>
                  <a:ext uri="{FF2B5EF4-FFF2-40B4-BE49-F238E27FC236}">
                    <a16:creationId xmlns:a16="http://schemas.microsoft.com/office/drawing/2014/main" id="{698E03D8-87B6-52A3-A459-00AD69DA879B}"/>
                  </a:ext>
                </a:extLst>
              </p:cNvPr>
              <p:cNvSpPr/>
              <p:nvPr/>
            </p:nvSpPr>
            <p:spPr>
              <a:xfrm>
                <a:off x="9452049" y="144303"/>
                <a:ext cx="1064715" cy="800266"/>
              </a:xfrm>
              <a:prstGeom prst="roundRect">
                <a:avLst/>
              </a:prstGeom>
              <a:solidFill>
                <a:srgbClr val="FFE5B7"/>
              </a:solidFill>
              <a:ln w="57150">
                <a:solidFill>
                  <a:srgbClr val="FFA5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FPSB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矩形: 圓角 26">
                <a:extLst>
                  <a:ext uri="{FF2B5EF4-FFF2-40B4-BE49-F238E27FC236}">
                    <a16:creationId xmlns:a16="http://schemas.microsoft.com/office/drawing/2014/main" id="{EE987CE6-F6B0-91DD-6C84-59CE7776609C}"/>
                  </a:ext>
                </a:extLst>
              </p:cNvPr>
              <p:cNvSpPr/>
              <p:nvPr/>
            </p:nvSpPr>
            <p:spPr>
              <a:xfrm>
                <a:off x="10562700" y="144303"/>
                <a:ext cx="1064714" cy="800266"/>
              </a:xfrm>
              <a:prstGeom prst="roundRect">
                <a:avLst/>
              </a:prstGeom>
              <a:solidFill>
                <a:srgbClr val="FBD9D9"/>
              </a:solidFill>
              <a:ln w="57150">
                <a:solidFill>
                  <a:srgbClr val="F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QPSB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4011E1CC-8BF4-07B2-9B4B-F3C34FD19D22}"/>
                </a:ext>
              </a:extLst>
            </p:cNvPr>
            <p:cNvCxnSpPr>
              <a:cxnSpLocks/>
            </p:cNvCxnSpPr>
            <p:nvPr/>
          </p:nvCxnSpPr>
          <p:spPr>
            <a:xfrm>
              <a:off x="8131657" y="1199533"/>
              <a:ext cx="3652143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50CA1F6F-E146-5434-CBBB-1C1D02E35FFF}"/>
                </a:ext>
              </a:extLst>
            </p:cNvPr>
            <p:cNvSpPr txBox="1"/>
            <p:nvPr/>
          </p:nvSpPr>
          <p:spPr>
            <a:xfrm>
              <a:off x="7746639" y="704872"/>
              <a:ext cx="1064715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TW" sz="2000" dirty="0">
                  <a:solidFill>
                    <a:schemeClr val="bg1"/>
                  </a:solidFill>
                </a:rPr>
                <a:t>starburst</a:t>
              </a:r>
              <a:endParaRPr lang="zh-TW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D74F7284-04F8-3167-75B3-40700F60D91B}"/>
                </a:ext>
              </a:extLst>
            </p:cNvPr>
            <p:cNvSpPr txBox="1"/>
            <p:nvPr/>
          </p:nvSpPr>
          <p:spPr>
            <a:xfrm>
              <a:off x="10778634" y="709209"/>
              <a:ext cx="1151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TW" sz="2000" dirty="0">
                  <a:solidFill>
                    <a:schemeClr val="bg1"/>
                  </a:solidFill>
                </a:rPr>
                <a:t>quiescent</a:t>
              </a:r>
              <a:endParaRPr lang="zh-TW" alt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2626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自訂 27">
      <a:dk1>
        <a:sysClr val="windowText" lastClr="000000"/>
      </a:dk1>
      <a:lt1>
        <a:sysClr val="window" lastClr="FFFFFF"/>
      </a:lt1>
      <a:dk2>
        <a:srgbClr val="0C0C0C"/>
      </a:dk2>
      <a:lt2>
        <a:srgbClr val="EBE9DD"/>
      </a:lt2>
      <a:accent1>
        <a:srgbClr val="FAF7E7"/>
      </a:accent1>
      <a:accent2>
        <a:srgbClr val="EAD88A"/>
      </a:accent2>
      <a:accent3>
        <a:srgbClr val="F7E297"/>
      </a:accent3>
      <a:accent4>
        <a:srgbClr val="C9B24D"/>
      </a:accent4>
      <a:accent5>
        <a:srgbClr val="FFA347"/>
      </a:accent5>
      <a:accent6>
        <a:srgbClr val="766A50"/>
      </a:accent6>
      <a:hlink>
        <a:srgbClr val="FFFFFF"/>
      </a:hlink>
      <a:folHlink>
        <a:srgbClr val="FFFFFF"/>
      </a:folHlink>
    </a:clrScheme>
    <a:fontScheme name="自訂 1">
      <a:majorFont>
        <a:latin typeface="Selawik Semibold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sz="2000" dirty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000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TM03090434[[fn=木刻字型]]</Template>
  <TotalTime>2143</TotalTime>
  <Words>503</Words>
  <Application>Microsoft Office PowerPoint</Application>
  <PresentationFormat>寬螢幕</PresentationFormat>
  <Paragraphs>106</Paragraphs>
  <Slides>11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Gill Sans MT (本文)</vt:lpstr>
      <vt:lpstr>Aptos</vt:lpstr>
      <vt:lpstr>Cambria Math</vt:lpstr>
      <vt:lpstr>Selawik Semibold</vt:lpstr>
      <vt:lpstr>Times New Roman</vt:lpstr>
      <vt:lpstr>Wingdings</vt:lpstr>
      <vt:lpstr>木刻字型</vt:lpstr>
      <vt:lpstr>How Do Post-starburst Galaxies Quench? Analysis of Galaxy Merger</vt:lpstr>
      <vt:lpstr>Post-starburst Galaxy (PSB)</vt:lpstr>
      <vt:lpstr>PowerPoint 簡報</vt:lpstr>
      <vt:lpstr>   In this research ……</vt:lpstr>
      <vt:lpstr>Data and Sample</vt:lpstr>
      <vt:lpstr>PowerPoint 簡報</vt:lpstr>
      <vt:lpstr>PowerPoint 簡報</vt:lpstr>
      <vt:lpstr>PowerPoint 簡報</vt:lpstr>
      <vt:lpstr>PowerPoint 簡報</vt:lpstr>
      <vt:lpstr>Summary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min chung</dc:creator>
  <cp:lastModifiedBy>min chung</cp:lastModifiedBy>
  <cp:revision>2</cp:revision>
  <dcterms:created xsi:type="dcterms:W3CDTF">2025-03-04T02:44:54Z</dcterms:created>
  <dcterms:modified xsi:type="dcterms:W3CDTF">2025-05-16T13:32:46Z</dcterms:modified>
</cp:coreProperties>
</file>