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65" r:id="rId2"/>
  </p:sldIdLst>
  <p:sldSz cx="30279975" cy="42808525"/>
  <p:notesSz cx="6797675" cy="9928225"/>
  <p:defaultTextStyle>
    <a:defPPr>
      <a:defRPr lang="zh-TW"/>
    </a:defPPr>
    <a:lvl1pPr algn="l" rtl="0" eaLnBrk="0" fontAlgn="base" hangingPunct="0">
      <a:spcBef>
        <a:spcPct val="0"/>
      </a:spcBef>
      <a:spcAft>
        <a:spcPct val="0"/>
      </a:spcAft>
      <a:defRPr kumimoji="1" sz="8200"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sz="8200"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sz="8200"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sz="8200"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sz="8200"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8200"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8200"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8200"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8200"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B2B2"/>
    <a:srgbClr val="B3B3FF"/>
    <a:srgbClr val="7F007F"/>
    <a:srgbClr val="6B6BCF"/>
    <a:srgbClr val="B4FFB4"/>
    <a:srgbClr val="FFB3B3"/>
    <a:srgbClr val="B1B1FF"/>
    <a:srgbClr val="007F00"/>
    <a:srgbClr val="FF7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548" autoAdjust="0"/>
  </p:normalViewPr>
  <p:slideViewPr>
    <p:cSldViewPr>
      <p:cViewPr>
        <p:scale>
          <a:sx n="50" d="100"/>
          <a:sy n="50" d="100"/>
        </p:scale>
        <p:origin x="-1980" y="-4227"/>
      </p:cViewPr>
      <p:guideLst>
        <p:guide orient="horz" pos="13483"/>
        <p:guide pos="9537"/>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7" d="100"/>
          <a:sy n="47" d="100"/>
        </p:scale>
        <p:origin x="-2022" y="-114"/>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wmf"/><Relationship Id="rId18" Type="http://schemas.openxmlformats.org/officeDocument/2006/relationships/image" Target="../media/image18.wmf"/><Relationship Id="rId26" Type="http://schemas.openxmlformats.org/officeDocument/2006/relationships/image" Target="../media/image26.wmf"/><Relationship Id="rId3" Type="http://schemas.openxmlformats.org/officeDocument/2006/relationships/image" Target="../media/image3.wmf"/><Relationship Id="rId21" Type="http://schemas.openxmlformats.org/officeDocument/2006/relationships/image" Target="../media/image21.wmf"/><Relationship Id="rId7" Type="http://schemas.openxmlformats.org/officeDocument/2006/relationships/image" Target="../media/image7.wmf"/><Relationship Id="rId12" Type="http://schemas.openxmlformats.org/officeDocument/2006/relationships/image" Target="../media/image12.wmf"/><Relationship Id="rId17" Type="http://schemas.openxmlformats.org/officeDocument/2006/relationships/image" Target="../media/image17.wmf"/><Relationship Id="rId25" Type="http://schemas.openxmlformats.org/officeDocument/2006/relationships/image" Target="../media/image25.wmf"/><Relationship Id="rId2" Type="http://schemas.openxmlformats.org/officeDocument/2006/relationships/image" Target="../media/image2.wmf"/><Relationship Id="rId16" Type="http://schemas.openxmlformats.org/officeDocument/2006/relationships/image" Target="../media/image16.wmf"/><Relationship Id="rId20" Type="http://schemas.openxmlformats.org/officeDocument/2006/relationships/image" Target="../media/image20.wmf"/><Relationship Id="rId29" Type="http://schemas.openxmlformats.org/officeDocument/2006/relationships/image" Target="../media/image29.wmf"/><Relationship Id="rId1" Type="http://schemas.openxmlformats.org/officeDocument/2006/relationships/image" Target="../media/image1.wmf"/><Relationship Id="rId6" Type="http://schemas.openxmlformats.org/officeDocument/2006/relationships/image" Target="../media/image6.wmf"/><Relationship Id="rId11" Type="http://schemas.openxmlformats.org/officeDocument/2006/relationships/image" Target="../media/image11.wmf"/><Relationship Id="rId24" Type="http://schemas.openxmlformats.org/officeDocument/2006/relationships/image" Target="../media/image24.wmf"/><Relationship Id="rId5" Type="http://schemas.openxmlformats.org/officeDocument/2006/relationships/image" Target="../media/image5.wmf"/><Relationship Id="rId15" Type="http://schemas.openxmlformats.org/officeDocument/2006/relationships/image" Target="../media/image15.wmf"/><Relationship Id="rId23" Type="http://schemas.openxmlformats.org/officeDocument/2006/relationships/image" Target="../media/image23.wmf"/><Relationship Id="rId28" Type="http://schemas.openxmlformats.org/officeDocument/2006/relationships/image" Target="../media/image28.wmf"/><Relationship Id="rId10" Type="http://schemas.openxmlformats.org/officeDocument/2006/relationships/image" Target="../media/image10.wmf"/><Relationship Id="rId19" Type="http://schemas.openxmlformats.org/officeDocument/2006/relationships/image" Target="../media/image19.wmf"/><Relationship Id="rId4" Type="http://schemas.openxmlformats.org/officeDocument/2006/relationships/image" Target="../media/image4.wmf"/><Relationship Id="rId9" Type="http://schemas.openxmlformats.org/officeDocument/2006/relationships/image" Target="../media/image9.wmf"/><Relationship Id="rId14" Type="http://schemas.openxmlformats.org/officeDocument/2006/relationships/image" Target="../media/image14.wmf"/><Relationship Id="rId22" Type="http://schemas.openxmlformats.org/officeDocument/2006/relationships/image" Target="../media/image22.wmf"/><Relationship Id="rId27" Type="http://schemas.openxmlformats.org/officeDocument/2006/relationships/image" Target="../media/image27.wmf"/><Relationship Id="rId30"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1006442-B5E6-497D-9426-1C47DD3A743B}"/>
              </a:ext>
            </a:extLst>
          </p:cNvPr>
          <p:cNvSpPr>
            <a:spLocks noGrp="1" noChangeArrowheads="1"/>
          </p:cNvSpPr>
          <p:nvPr>
            <p:ph type="hdr" sz="quarter"/>
          </p:nvPr>
        </p:nvSpPr>
        <p:spPr bwMode="auto">
          <a:xfrm>
            <a:off x="1" y="1"/>
            <a:ext cx="2946448" cy="49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8" tIns="44113" rIns="88228" bIns="44113" numCol="1" anchor="t" anchorCtr="0" compatLnSpc="1">
            <a:prstTxWarp prst="textNoShape">
              <a:avLst/>
            </a:prstTxWarp>
          </a:bodyPr>
          <a:lstStyle>
            <a:lvl1pPr eaLnBrk="0" hangingPunct="0">
              <a:defRPr sz="1200">
                <a:latin typeface="Arial" panose="020B0604020202020204" pitchFamily="34" charset="0"/>
                <a:ea typeface="新細明體" pitchFamily="18" charset="-120"/>
              </a:defRPr>
            </a:lvl1pPr>
          </a:lstStyle>
          <a:p>
            <a:pPr>
              <a:defRPr/>
            </a:pPr>
            <a:endParaRPr lang="en-US" altLang="zh-TW"/>
          </a:p>
        </p:txBody>
      </p:sp>
      <p:sp>
        <p:nvSpPr>
          <p:cNvPr id="14339" name="Rectangle 3">
            <a:extLst>
              <a:ext uri="{FF2B5EF4-FFF2-40B4-BE49-F238E27FC236}">
                <a16:creationId xmlns:a16="http://schemas.microsoft.com/office/drawing/2014/main" id="{57E478D2-7D6B-4F3E-8884-3CD5DF79F7FF}"/>
              </a:ext>
            </a:extLst>
          </p:cNvPr>
          <p:cNvSpPr>
            <a:spLocks noGrp="1" noChangeArrowheads="1"/>
          </p:cNvSpPr>
          <p:nvPr>
            <p:ph type="dt" sz="quarter" idx="1"/>
          </p:nvPr>
        </p:nvSpPr>
        <p:spPr bwMode="auto">
          <a:xfrm>
            <a:off x="3849648" y="1"/>
            <a:ext cx="2946448" cy="49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8" tIns="44113" rIns="88228" bIns="44113" numCol="1" anchor="t" anchorCtr="0" compatLnSpc="1">
            <a:prstTxWarp prst="textNoShape">
              <a:avLst/>
            </a:prstTxWarp>
          </a:bodyPr>
          <a:lstStyle>
            <a:lvl1pPr algn="r" eaLnBrk="0" hangingPunct="0">
              <a:defRPr sz="1200">
                <a:latin typeface="Arial" panose="020B0604020202020204" pitchFamily="34" charset="0"/>
                <a:ea typeface="新細明體" pitchFamily="18" charset="-120"/>
              </a:defRPr>
            </a:lvl1pPr>
          </a:lstStyle>
          <a:p>
            <a:pPr>
              <a:defRPr/>
            </a:pPr>
            <a:fld id="{6FC7334B-4319-431D-971D-C8829A5F4BCD}" type="datetimeFigureOut">
              <a:rPr lang="zh-TW" altLang="en-US"/>
              <a:pPr>
                <a:defRPr/>
              </a:pPr>
              <a:t>2024/1/23</a:t>
            </a:fld>
            <a:endParaRPr lang="en-US" altLang="zh-TW"/>
          </a:p>
        </p:txBody>
      </p:sp>
      <p:sp>
        <p:nvSpPr>
          <p:cNvPr id="14340" name="Rectangle 4">
            <a:extLst>
              <a:ext uri="{FF2B5EF4-FFF2-40B4-BE49-F238E27FC236}">
                <a16:creationId xmlns:a16="http://schemas.microsoft.com/office/drawing/2014/main" id="{C82B86F0-2CBD-40BB-9207-C00B8324496C}"/>
              </a:ext>
            </a:extLst>
          </p:cNvPr>
          <p:cNvSpPr>
            <a:spLocks noGrp="1" noChangeArrowheads="1"/>
          </p:cNvSpPr>
          <p:nvPr>
            <p:ph type="ftr" sz="quarter" idx="2"/>
          </p:nvPr>
        </p:nvSpPr>
        <p:spPr bwMode="auto">
          <a:xfrm>
            <a:off x="1" y="9430709"/>
            <a:ext cx="2946448" cy="49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8" tIns="44113" rIns="88228" bIns="44113" numCol="1" anchor="b" anchorCtr="0" compatLnSpc="1">
            <a:prstTxWarp prst="textNoShape">
              <a:avLst/>
            </a:prstTxWarp>
          </a:bodyPr>
          <a:lstStyle>
            <a:lvl1pPr eaLnBrk="0" hangingPunct="0">
              <a:defRPr sz="1200">
                <a:latin typeface="Arial" panose="020B0604020202020204" pitchFamily="34" charset="0"/>
                <a:ea typeface="新細明體" pitchFamily="18" charset="-120"/>
              </a:defRPr>
            </a:lvl1pPr>
          </a:lstStyle>
          <a:p>
            <a:pPr>
              <a:defRPr/>
            </a:pPr>
            <a:endParaRPr lang="en-US" altLang="zh-TW"/>
          </a:p>
        </p:txBody>
      </p:sp>
      <p:sp>
        <p:nvSpPr>
          <p:cNvPr id="14341" name="Rectangle 5">
            <a:extLst>
              <a:ext uri="{FF2B5EF4-FFF2-40B4-BE49-F238E27FC236}">
                <a16:creationId xmlns:a16="http://schemas.microsoft.com/office/drawing/2014/main" id="{8E7BFFB8-B0A6-4175-BA63-ACB31EB7C996}"/>
              </a:ext>
            </a:extLst>
          </p:cNvPr>
          <p:cNvSpPr>
            <a:spLocks noGrp="1" noChangeArrowheads="1"/>
          </p:cNvSpPr>
          <p:nvPr>
            <p:ph type="sldNum" sz="quarter" idx="3"/>
          </p:nvPr>
        </p:nvSpPr>
        <p:spPr bwMode="auto">
          <a:xfrm>
            <a:off x="3849648" y="9430709"/>
            <a:ext cx="2946448" cy="49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8" tIns="44113" rIns="88228" bIns="44113" numCol="1" anchor="b" anchorCtr="0" compatLnSpc="1">
            <a:prstTxWarp prst="textNoShape">
              <a:avLst/>
            </a:prstTxWarp>
          </a:bodyPr>
          <a:lstStyle>
            <a:lvl1pPr algn="r">
              <a:defRPr sz="1200"/>
            </a:lvl1pPr>
          </a:lstStyle>
          <a:p>
            <a:pPr>
              <a:defRPr/>
            </a:pPr>
            <a:fld id="{6772B848-C274-48C1-BA97-3699471D8992}" type="slidenum">
              <a:rPr lang="zh-TW" altLang="en-US"/>
              <a:pPr>
                <a:defRPr/>
              </a:pPr>
              <a:t>‹#›</a:t>
            </a:fld>
            <a:endParaRPr lang="en-US" altLang="zh-TW"/>
          </a:p>
        </p:txBody>
      </p:sp>
    </p:spTree>
    <p:extLst>
      <p:ext uri="{BB962C8B-B14F-4D97-AF65-F5344CB8AC3E}">
        <p14:creationId xmlns:p14="http://schemas.microsoft.com/office/powerpoint/2010/main" val="4100419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C24CAB9-8260-4D30-A237-201DD9BEAA3A}"/>
              </a:ext>
            </a:extLst>
          </p:cNvPr>
          <p:cNvSpPr>
            <a:spLocks noGrp="1" noChangeArrowheads="1"/>
          </p:cNvSpPr>
          <p:nvPr>
            <p:ph type="hdr" sz="quarter"/>
          </p:nvPr>
        </p:nvSpPr>
        <p:spPr bwMode="auto">
          <a:xfrm>
            <a:off x="1" y="1"/>
            <a:ext cx="2946448" cy="49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8" tIns="44113" rIns="88228" bIns="44113" numCol="1" anchor="t" anchorCtr="0" compatLnSpc="1">
            <a:prstTxWarp prst="textNoShape">
              <a:avLst/>
            </a:prstTxWarp>
          </a:bodyPr>
          <a:lstStyle>
            <a:lvl1pPr eaLnBrk="0" hangingPunct="0">
              <a:defRPr sz="1200">
                <a:latin typeface="Arial" panose="020B0604020202020204" pitchFamily="34" charset="0"/>
                <a:ea typeface="新細明體" pitchFamily="18" charset="-120"/>
              </a:defRPr>
            </a:lvl1pPr>
          </a:lstStyle>
          <a:p>
            <a:pPr>
              <a:defRPr/>
            </a:pPr>
            <a:endParaRPr lang="en-US" altLang="zh-TW"/>
          </a:p>
        </p:txBody>
      </p:sp>
      <p:sp>
        <p:nvSpPr>
          <p:cNvPr id="16387" name="Rectangle 3">
            <a:extLst>
              <a:ext uri="{FF2B5EF4-FFF2-40B4-BE49-F238E27FC236}">
                <a16:creationId xmlns:a16="http://schemas.microsoft.com/office/drawing/2014/main" id="{9243C8D2-53EF-44E6-9F84-C8247BA087D9}"/>
              </a:ext>
            </a:extLst>
          </p:cNvPr>
          <p:cNvSpPr>
            <a:spLocks noGrp="1" noChangeArrowheads="1"/>
          </p:cNvSpPr>
          <p:nvPr>
            <p:ph type="dt" idx="1"/>
          </p:nvPr>
        </p:nvSpPr>
        <p:spPr bwMode="auto">
          <a:xfrm>
            <a:off x="3849648" y="1"/>
            <a:ext cx="2946448" cy="49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8" tIns="44113" rIns="88228" bIns="44113" numCol="1" anchor="t" anchorCtr="0" compatLnSpc="1">
            <a:prstTxWarp prst="textNoShape">
              <a:avLst/>
            </a:prstTxWarp>
          </a:bodyPr>
          <a:lstStyle>
            <a:lvl1pPr algn="r" eaLnBrk="0" hangingPunct="0">
              <a:defRPr sz="1200">
                <a:latin typeface="Arial" panose="020B0604020202020204" pitchFamily="34" charset="0"/>
                <a:ea typeface="新細明體" pitchFamily="18" charset="-120"/>
              </a:defRPr>
            </a:lvl1pPr>
          </a:lstStyle>
          <a:p>
            <a:pPr>
              <a:defRPr/>
            </a:pPr>
            <a:fld id="{AA2CF47F-D429-4E95-9418-A98CDE0B3019}" type="datetimeFigureOut">
              <a:rPr lang="zh-TW" altLang="en-US"/>
              <a:pPr>
                <a:defRPr/>
              </a:pPr>
              <a:t>2024/1/23</a:t>
            </a:fld>
            <a:endParaRPr lang="en-US" altLang="zh-TW"/>
          </a:p>
        </p:txBody>
      </p:sp>
      <p:sp>
        <p:nvSpPr>
          <p:cNvPr id="2052" name="Rectangle 4"/>
          <p:cNvSpPr>
            <a:spLocks noGrp="1" noRot="1" noChangeAspect="1" noChangeArrowheads="1" noTextEdit="1"/>
          </p:cNvSpPr>
          <p:nvPr>
            <p:ph type="sldImg" idx="2"/>
          </p:nvPr>
        </p:nvSpPr>
        <p:spPr bwMode="auto">
          <a:xfrm>
            <a:off x="2084388" y="746125"/>
            <a:ext cx="2628900"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a:extLst>
              <a:ext uri="{FF2B5EF4-FFF2-40B4-BE49-F238E27FC236}">
                <a16:creationId xmlns:a16="http://schemas.microsoft.com/office/drawing/2014/main" id="{B2381256-B726-4A57-A09B-CE3AD090B82F}"/>
              </a:ext>
            </a:extLst>
          </p:cNvPr>
          <p:cNvSpPr>
            <a:spLocks noGrp="1" noChangeArrowheads="1"/>
          </p:cNvSpPr>
          <p:nvPr>
            <p:ph type="body" sz="quarter" idx="3"/>
          </p:nvPr>
        </p:nvSpPr>
        <p:spPr bwMode="auto">
          <a:xfrm>
            <a:off x="678978" y="4714565"/>
            <a:ext cx="5439719" cy="446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8" tIns="44113" rIns="88228" bIns="44113"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16390" name="Rectangle 6">
            <a:extLst>
              <a:ext uri="{FF2B5EF4-FFF2-40B4-BE49-F238E27FC236}">
                <a16:creationId xmlns:a16="http://schemas.microsoft.com/office/drawing/2014/main" id="{80039D85-8EDD-414E-AD92-2AD7E3393DB4}"/>
              </a:ext>
            </a:extLst>
          </p:cNvPr>
          <p:cNvSpPr>
            <a:spLocks noGrp="1" noChangeArrowheads="1"/>
          </p:cNvSpPr>
          <p:nvPr>
            <p:ph type="ftr" sz="quarter" idx="4"/>
          </p:nvPr>
        </p:nvSpPr>
        <p:spPr bwMode="auto">
          <a:xfrm>
            <a:off x="1" y="9430709"/>
            <a:ext cx="2946448" cy="49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8" tIns="44113" rIns="88228" bIns="44113" numCol="1" anchor="b" anchorCtr="0" compatLnSpc="1">
            <a:prstTxWarp prst="textNoShape">
              <a:avLst/>
            </a:prstTxWarp>
          </a:bodyPr>
          <a:lstStyle>
            <a:lvl1pPr eaLnBrk="0" hangingPunct="0">
              <a:defRPr sz="1200">
                <a:latin typeface="Arial" panose="020B0604020202020204" pitchFamily="34" charset="0"/>
                <a:ea typeface="新細明體" pitchFamily="18" charset="-120"/>
              </a:defRPr>
            </a:lvl1pPr>
          </a:lstStyle>
          <a:p>
            <a:pPr>
              <a:defRPr/>
            </a:pPr>
            <a:endParaRPr lang="en-US" altLang="zh-TW"/>
          </a:p>
        </p:txBody>
      </p:sp>
      <p:sp>
        <p:nvSpPr>
          <p:cNvPr id="16391" name="Rectangle 7">
            <a:extLst>
              <a:ext uri="{FF2B5EF4-FFF2-40B4-BE49-F238E27FC236}">
                <a16:creationId xmlns:a16="http://schemas.microsoft.com/office/drawing/2014/main" id="{69883D33-FFB9-4D94-8FDA-38AD9B570853}"/>
              </a:ext>
            </a:extLst>
          </p:cNvPr>
          <p:cNvSpPr>
            <a:spLocks noGrp="1" noChangeArrowheads="1"/>
          </p:cNvSpPr>
          <p:nvPr>
            <p:ph type="sldNum" sz="quarter" idx="5"/>
          </p:nvPr>
        </p:nvSpPr>
        <p:spPr bwMode="auto">
          <a:xfrm>
            <a:off x="3849648" y="9430709"/>
            <a:ext cx="2946448" cy="49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8" tIns="44113" rIns="88228" bIns="44113" numCol="1" anchor="b" anchorCtr="0" compatLnSpc="1">
            <a:prstTxWarp prst="textNoShape">
              <a:avLst/>
            </a:prstTxWarp>
          </a:bodyPr>
          <a:lstStyle>
            <a:lvl1pPr algn="r">
              <a:defRPr sz="1200"/>
            </a:lvl1pPr>
          </a:lstStyle>
          <a:p>
            <a:pPr>
              <a:defRPr/>
            </a:pPr>
            <a:fld id="{78AC3B97-A470-4D85-8418-4BB14D7B3F93}" type="slidenum">
              <a:rPr lang="zh-TW" altLang="en-US"/>
              <a:pPr>
                <a:defRPr/>
              </a:pPr>
              <a:t>‹#›</a:t>
            </a:fld>
            <a:endParaRPr lang="en-US" altLang="zh-TW"/>
          </a:p>
        </p:txBody>
      </p:sp>
    </p:spTree>
    <p:extLst>
      <p:ext uri="{BB962C8B-B14F-4D97-AF65-F5344CB8AC3E}">
        <p14:creationId xmlns:p14="http://schemas.microsoft.com/office/powerpoint/2010/main" val="11010039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71713" y="13298488"/>
            <a:ext cx="25736550" cy="9175750"/>
          </a:xfrm>
        </p:spPr>
        <p:txBody>
          <a:bodyPr/>
          <a:lstStyle/>
          <a:p>
            <a:r>
              <a:rPr lang="zh-TW" altLang="en-US" dirty="0"/>
              <a:t>按一下以編輯母片標題樣式</a:t>
            </a:r>
          </a:p>
        </p:txBody>
      </p:sp>
      <p:sp>
        <p:nvSpPr>
          <p:cNvPr id="3" name="副標題 2"/>
          <p:cNvSpPr>
            <a:spLocks noGrp="1"/>
          </p:cNvSpPr>
          <p:nvPr>
            <p:ph type="subTitle" idx="1"/>
          </p:nvPr>
        </p:nvSpPr>
        <p:spPr>
          <a:xfrm>
            <a:off x="4541838" y="24258588"/>
            <a:ext cx="21196300" cy="10939461"/>
          </a:xfrm>
        </p:spPr>
        <p:txBody>
          <a:bodyPr/>
          <a:lstStyle>
            <a:lvl1pPr marL="0" indent="0" algn="ctr">
              <a:buNone/>
              <a:defRPr/>
            </a:lvl1pPr>
            <a:lvl2pPr marL="457199" indent="0" algn="ctr">
              <a:buNone/>
              <a:defRPr/>
            </a:lvl2pPr>
            <a:lvl3pPr marL="914397" indent="0" algn="ctr">
              <a:buNone/>
              <a:defRPr/>
            </a:lvl3pPr>
            <a:lvl4pPr marL="1371596" indent="0" algn="ctr">
              <a:buNone/>
              <a:defRPr/>
            </a:lvl4pPr>
            <a:lvl5pPr marL="1828795" indent="0" algn="ctr">
              <a:buNone/>
              <a:defRPr/>
            </a:lvl5pPr>
            <a:lvl6pPr marL="2285994" indent="0" algn="ctr">
              <a:buNone/>
              <a:defRPr/>
            </a:lvl6pPr>
            <a:lvl7pPr marL="2743193" indent="0" algn="ctr">
              <a:buNone/>
              <a:defRPr/>
            </a:lvl7pPr>
            <a:lvl8pPr marL="3200392" indent="0" algn="ctr">
              <a:buNone/>
              <a:defRPr/>
            </a:lvl8pPr>
            <a:lvl9pPr marL="3657590" indent="0" algn="ctr">
              <a:buNone/>
              <a:defRPr/>
            </a:lvl9pPr>
          </a:lstStyle>
          <a:p>
            <a:r>
              <a:rPr lang="zh-TW" altLang="en-US" dirty="0"/>
              <a:t>按一下以編輯母片副標題樣式</a:t>
            </a:r>
          </a:p>
        </p:txBody>
      </p:sp>
      <p:sp>
        <p:nvSpPr>
          <p:cNvPr id="4" name="Rectangle 4">
            <a:extLst>
              <a:ext uri="{FF2B5EF4-FFF2-40B4-BE49-F238E27FC236}">
                <a16:creationId xmlns:a16="http://schemas.microsoft.com/office/drawing/2014/main" id="{AAB861A2-D477-41FB-A2EE-C7E35F973A6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4C7B9E2F-1B1D-4BD5-8400-25867BC8133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5456748C-DE93-4266-AA00-4219504C45C4}"/>
              </a:ext>
            </a:extLst>
          </p:cNvPr>
          <p:cNvSpPr>
            <a:spLocks noGrp="1" noChangeArrowheads="1"/>
          </p:cNvSpPr>
          <p:nvPr>
            <p:ph type="sldNum" sz="quarter" idx="12"/>
          </p:nvPr>
        </p:nvSpPr>
        <p:spPr>
          <a:ln/>
        </p:spPr>
        <p:txBody>
          <a:bodyPr/>
          <a:lstStyle>
            <a:lvl1pPr>
              <a:defRPr/>
            </a:lvl1pPr>
          </a:lstStyle>
          <a:p>
            <a:pPr>
              <a:defRPr/>
            </a:pPr>
            <a:fld id="{ABCFB364-467B-49B5-A3D3-22492DEFD9DD}" type="slidenum">
              <a:rPr lang="en-US" altLang="zh-TW"/>
              <a:pPr>
                <a:defRPr/>
              </a:pPr>
              <a:t>‹#›</a:t>
            </a:fld>
            <a:endParaRPr lang="en-US" altLang="zh-TW"/>
          </a:p>
        </p:txBody>
      </p:sp>
    </p:spTree>
    <p:extLst>
      <p:ext uri="{BB962C8B-B14F-4D97-AF65-F5344CB8AC3E}">
        <p14:creationId xmlns:p14="http://schemas.microsoft.com/office/powerpoint/2010/main" val="2715065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AAB861A2-D477-41FB-A2EE-C7E35F973A6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4C7B9E2F-1B1D-4BD5-8400-25867BC8133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5456748C-DE93-4266-AA00-4219504C45C4}"/>
              </a:ext>
            </a:extLst>
          </p:cNvPr>
          <p:cNvSpPr>
            <a:spLocks noGrp="1" noChangeArrowheads="1"/>
          </p:cNvSpPr>
          <p:nvPr>
            <p:ph type="sldNum" sz="quarter" idx="12"/>
          </p:nvPr>
        </p:nvSpPr>
        <p:spPr>
          <a:ln/>
        </p:spPr>
        <p:txBody>
          <a:bodyPr/>
          <a:lstStyle>
            <a:lvl1pPr>
              <a:defRPr/>
            </a:lvl1pPr>
          </a:lstStyle>
          <a:p>
            <a:pPr>
              <a:defRPr/>
            </a:pPr>
            <a:fld id="{C5CFDBD3-7F7C-45ED-82B3-5D26DA97FCB9}" type="slidenum">
              <a:rPr lang="en-US" altLang="zh-TW"/>
              <a:pPr>
                <a:defRPr/>
              </a:pPr>
              <a:t>‹#›</a:t>
            </a:fld>
            <a:endParaRPr lang="en-US" altLang="zh-TW"/>
          </a:p>
        </p:txBody>
      </p:sp>
    </p:spTree>
    <p:extLst>
      <p:ext uri="{BB962C8B-B14F-4D97-AF65-F5344CB8AC3E}">
        <p14:creationId xmlns:p14="http://schemas.microsoft.com/office/powerpoint/2010/main" val="1653489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21953538" y="1714500"/>
            <a:ext cx="6811962" cy="365252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514475" y="1714500"/>
            <a:ext cx="20286663" cy="365252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AAB861A2-D477-41FB-A2EE-C7E35F973A6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4C7B9E2F-1B1D-4BD5-8400-25867BC8133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5456748C-DE93-4266-AA00-4219504C45C4}"/>
              </a:ext>
            </a:extLst>
          </p:cNvPr>
          <p:cNvSpPr>
            <a:spLocks noGrp="1" noChangeArrowheads="1"/>
          </p:cNvSpPr>
          <p:nvPr>
            <p:ph type="sldNum" sz="quarter" idx="12"/>
          </p:nvPr>
        </p:nvSpPr>
        <p:spPr>
          <a:ln/>
        </p:spPr>
        <p:txBody>
          <a:bodyPr/>
          <a:lstStyle>
            <a:lvl1pPr>
              <a:defRPr/>
            </a:lvl1pPr>
          </a:lstStyle>
          <a:p>
            <a:pPr>
              <a:defRPr/>
            </a:pPr>
            <a:fld id="{47BBD363-692B-4B33-AC19-BF861076B7B5}" type="slidenum">
              <a:rPr lang="en-US" altLang="zh-TW"/>
              <a:pPr>
                <a:defRPr/>
              </a:pPr>
              <a:t>‹#›</a:t>
            </a:fld>
            <a:endParaRPr lang="en-US" altLang="zh-TW"/>
          </a:p>
        </p:txBody>
      </p:sp>
    </p:spTree>
    <p:extLst>
      <p:ext uri="{BB962C8B-B14F-4D97-AF65-F5344CB8AC3E}">
        <p14:creationId xmlns:p14="http://schemas.microsoft.com/office/powerpoint/2010/main" val="3265280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hasCustomPrompt="1"/>
          </p:nvPr>
        </p:nvSpPr>
        <p:spPr/>
        <p:txBody>
          <a:bodyPr/>
          <a:lstStyle>
            <a:lvl1pPr>
              <a:defRPr sz="3600"/>
            </a:lvl1pPr>
            <a:lvl2pPr>
              <a:defRPr sz="3600"/>
            </a:lvl2pPr>
            <a:lvl3pPr>
              <a:defRPr sz="3600"/>
            </a:lvl3pPr>
            <a:lvl4pPr>
              <a:defRPr sz="3600"/>
            </a:lvl4pPr>
            <a:lvl5pPr>
              <a:defRPr sz="3600"/>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en-US" altLang="zh-TW" dirty="0"/>
              <a:t>36</a:t>
            </a:r>
            <a:endParaRPr lang="zh-TW" altLang="en-US" dirty="0"/>
          </a:p>
        </p:txBody>
      </p:sp>
      <p:sp>
        <p:nvSpPr>
          <p:cNvPr id="4" name="Rectangle 4">
            <a:extLst>
              <a:ext uri="{FF2B5EF4-FFF2-40B4-BE49-F238E27FC236}">
                <a16:creationId xmlns:a16="http://schemas.microsoft.com/office/drawing/2014/main" id="{AAB861A2-D477-41FB-A2EE-C7E35F973A6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4C7B9E2F-1B1D-4BD5-8400-25867BC8133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5456748C-DE93-4266-AA00-4219504C45C4}"/>
              </a:ext>
            </a:extLst>
          </p:cNvPr>
          <p:cNvSpPr>
            <a:spLocks noGrp="1" noChangeArrowheads="1"/>
          </p:cNvSpPr>
          <p:nvPr>
            <p:ph type="sldNum" sz="quarter" idx="12"/>
          </p:nvPr>
        </p:nvSpPr>
        <p:spPr>
          <a:ln/>
        </p:spPr>
        <p:txBody>
          <a:bodyPr/>
          <a:lstStyle>
            <a:lvl1pPr>
              <a:defRPr/>
            </a:lvl1pPr>
          </a:lstStyle>
          <a:p>
            <a:pPr>
              <a:defRPr/>
            </a:pPr>
            <a:fld id="{64D8FA0B-20FE-4549-95A5-FE2D4191CCB3}" type="slidenum">
              <a:rPr lang="en-US" altLang="zh-TW"/>
              <a:pPr>
                <a:defRPr/>
              </a:pPr>
              <a:t>‹#›</a:t>
            </a:fld>
            <a:endParaRPr lang="en-US" altLang="zh-TW"/>
          </a:p>
        </p:txBody>
      </p:sp>
    </p:spTree>
    <p:extLst>
      <p:ext uri="{BB962C8B-B14F-4D97-AF65-F5344CB8AC3E}">
        <p14:creationId xmlns:p14="http://schemas.microsoft.com/office/powerpoint/2010/main" val="785506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2392364" y="27508200"/>
            <a:ext cx="25738137" cy="8502650"/>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2392364" y="18143539"/>
            <a:ext cx="25738137" cy="9364662"/>
          </a:xfrm>
        </p:spPr>
        <p:txBody>
          <a:bodyPr anchor="b"/>
          <a:lstStyle>
            <a:lvl1pPr marL="0" indent="0">
              <a:buNone/>
              <a:defRPr sz="2000"/>
            </a:lvl1pPr>
            <a:lvl2pPr marL="457199" indent="0">
              <a:buNone/>
              <a:defRPr sz="1800"/>
            </a:lvl2pPr>
            <a:lvl3pPr marL="914397" indent="0">
              <a:buNone/>
              <a:defRPr sz="1600"/>
            </a:lvl3pPr>
            <a:lvl4pPr marL="1371596" indent="0">
              <a:buNone/>
              <a:defRPr sz="1400"/>
            </a:lvl4pPr>
            <a:lvl5pPr marL="1828795" indent="0">
              <a:buNone/>
              <a:defRPr sz="1400"/>
            </a:lvl5pPr>
            <a:lvl6pPr marL="2285994" indent="0">
              <a:buNone/>
              <a:defRPr sz="1400"/>
            </a:lvl6pPr>
            <a:lvl7pPr marL="2743193" indent="0">
              <a:buNone/>
              <a:defRPr sz="1400"/>
            </a:lvl7pPr>
            <a:lvl8pPr marL="3200392" indent="0">
              <a:buNone/>
              <a:defRPr sz="1400"/>
            </a:lvl8pPr>
            <a:lvl9pPr marL="365759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AAB861A2-D477-41FB-A2EE-C7E35F973A6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4C7B9E2F-1B1D-4BD5-8400-25867BC8133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5456748C-DE93-4266-AA00-4219504C45C4}"/>
              </a:ext>
            </a:extLst>
          </p:cNvPr>
          <p:cNvSpPr>
            <a:spLocks noGrp="1" noChangeArrowheads="1"/>
          </p:cNvSpPr>
          <p:nvPr>
            <p:ph type="sldNum" sz="quarter" idx="12"/>
          </p:nvPr>
        </p:nvSpPr>
        <p:spPr>
          <a:ln/>
        </p:spPr>
        <p:txBody>
          <a:bodyPr/>
          <a:lstStyle>
            <a:lvl1pPr>
              <a:defRPr/>
            </a:lvl1pPr>
          </a:lstStyle>
          <a:p>
            <a:pPr>
              <a:defRPr/>
            </a:pPr>
            <a:fld id="{3DD31637-D0C1-4DBF-917D-DFCAB7A916EA}" type="slidenum">
              <a:rPr lang="en-US" altLang="zh-TW"/>
              <a:pPr>
                <a:defRPr/>
              </a:pPr>
              <a:t>‹#›</a:t>
            </a:fld>
            <a:endParaRPr lang="en-US" altLang="zh-TW"/>
          </a:p>
        </p:txBody>
      </p:sp>
    </p:spTree>
    <p:extLst>
      <p:ext uri="{BB962C8B-B14F-4D97-AF65-F5344CB8AC3E}">
        <p14:creationId xmlns:p14="http://schemas.microsoft.com/office/powerpoint/2010/main" val="601327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514475" y="9988550"/>
            <a:ext cx="13549313" cy="2825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15216188" y="9988550"/>
            <a:ext cx="13549312" cy="2825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AAB861A2-D477-41FB-A2EE-C7E35F973A6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4C7B9E2F-1B1D-4BD5-8400-25867BC8133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5456748C-DE93-4266-AA00-4219504C45C4}"/>
              </a:ext>
            </a:extLst>
          </p:cNvPr>
          <p:cNvSpPr>
            <a:spLocks noGrp="1" noChangeArrowheads="1"/>
          </p:cNvSpPr>
          <p:nvPr>
            <p:ph type="sldNum" sz="quarter" idx="12"/>
          </p:nvPr>
        </p:nvSpPr>
        <p:spPr>
          <a:ln/>
        </p:spPr>
        <p:txBody>
          <a:bodyPr/>
          <a:lstStyle>
            <a:lvl1pPr>
              <a:defRPr/>
            </a:lvl1pPr>
          </a:lstStyle>
          <a:p>
            <a:pPr>
              <a:defRPr/>
            </a:pPr>
            <a:fld id="{EAE6B3C8-D24F-4863-B606-48433B51D31D}" type="slidenum">
              <a:rPr lang="en-US" altLang="zh-TW"/>
              <a:pPr>
                <a:defRPr/>
              </a:pPr>
              <a:t>‹#›</a:t>
            </a:fld>
            <a:endParaRPr lang="en-US" altLang="zh-TW"/>
          </a:p>
        </p:txBody>
      </p:sp>
    </p:spTree>
    <p:extLst>
      <p:ext uri="{BB962C8B-B14F-4D97-AF65-F5344CB8AC3E}">
        <p14:creationId xmlns:p14="http://schemas.microsoft.com/office/powerpoint/2010/main" val="363980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1514476" y="9582150"/>
            <a:ext cx="13377863" cy="3994150"/>
          </a:xfrm>
        </p:spPr>
        <p:txBody>
          <a:bodyPr anchor="b"/>
          <a:lstStyle>
            <a:lvl1pPr marL="0" indent="0">
              <a:buNone/>
              <a:defRPr sz="2400" b="1"/>
            </a:lvl1pPr>
            <a:lvl2pPr marL="457199" indent="0">
              <a:buNone/>
              <a:defRPr sz="2000" b="1"/>
            </a:lvl2pPr>
            <a:lvl3pPr marL="914397" indent="0">
              <a:buNone/>
              <a:defRPr sz="1800" b="1"/>
            </a:lvl3pPr>
            <a:lvl4pPr marL="1371596" indent="0">
              <a:buNone/>
              <a:defRPr sz="1600" b="1"/>
            </a:lvl4pPr>
            <a:lvl5pPr marL="1828795" indent="0">
              <a:buNone/>
              <a:defRPr sz="1600" b="1"/>
            </a:lvl5pPr>
            <a:lvl6pPr marL="2285994" indent="0">
              <a:buNone/>
              <a:defRPr sz="1600" b="1"/>
            </a:lvl6pPr>
            <a:lvl7pPr marL="2743193" indent="0">
              <a:buNone/>
              <a:defRPr sz="1600" b="1"/>
            </a:lvl7pPr>
            <a:lvl8pPr marL="3200392" indent="0">
              <a:buNone/>
              <a:defRPr sz="1600" b="1"/>
            </a:lvl8pPr>
            <a:lvl9pPr marL="365759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1514476" y="13576300"/>
            <a:ext cx="13377863"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15381288" y="9582150"/>
            <a:ext cx="13384212" cy="3994150"/>
          </a:xfrm>
        </p:spPr>
        <p:txBody>
          <a:bodyPr anchor="b"/>
          <a:lstStyle>
            <a:lvl1pPr marL="0" indent="0">
              <a:buNone/>
              <a:defRPr sz="2400" b="1"/>
            </a:lvl1pPr>
            <a:lvl2pPr marL="457199" indent="0">
              <a:buNone/>
              <a:defRPr sz="2000" b="1"/>
            </a:lvl2pPr>
            <a:lvl3pPr marL="914397" indent="0">
              <a:buNone/>
              <a:defRPr sz="1800" b="1"/>
            </a:lvl3pPr>
            <a:lvl4pPr marL="1371596" indent="0">
              <a:buNone/>
              <a:defRPr sz="1600" b="1"/>
            </a:lvl4pPr>
            <a:lvl5pPr marL="1828795" indent="0">
              <a:buNone/>
              <a:defRPr sz="1600" b="1"/>
            </a:lvl5pPr>
            <a:lvl6pPr marL="2285994" indent="0">
              <a:buNone/>
              <a:defRPr sz="1600" b="1"/>
            </a:lvl6pPr>
            <a:lvl7pPr marL="2743193" indent="0">
              <a:buNone/>
              <a:defRPr sz="1600" b="1"/>
            </a:lvl7pPr>
            <a:lvl8pPr marL="3200392" indent="0">
              <a:buNone/>
              <a:defRPr sz="1600" b="1"/>
            </a:lvl8pPr>
            <a:lvl9pPr marL="365759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15381288" y="13576300"/>
            <a:ext cx="13384212"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AAB861A2-D477-41FB-A2EE-C7E35F973A6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4C7B9E2F-1B1D-4BD5-8400-25867BC8133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5456748C-DE93-4266-AA00-4219504C45C4}"/>
              </a:ext>
            </a:extLst>
          </p:cNvPr>
          <p:cNvSpPr>
            <a:spLocks noGrp="1" noChangeArrowheads="1"/>
          </p:cNvSpPr>
          <p:nvPr>
            <p:ph type="sldNum" sz="quarter" idx="12"/>
          </p:nvPr>
        </p:nvSpPr>
        <p:spPr>
          <a:ln/>
        </p:spPr>
        <p:txBody>
          <a:bodyPr/>
          <a:lstStyle>
            <a:lvl1pPr>
              <a:defRPr/>
            </a:lvl1pPr>
          </a:lstStyle>
          <a:p>
            <a:pPr>
              <a:defRPr/>
            </a:pPr>
            <a:fld id="{BEB02640-F03B-48D7-9107-DB41C938F016}" type="slidenum">
              <a:rPr lang="en-US" altLang="zh-TW"/>
              <a:pPr>
                <a:defRPr/>
              </a:pPr>
              <a:t>‹#›</a:t>
            </a:fld>
            <a:endParaRPr lang="en-US" altLang="zh-TW"/>
          </a:p>
        </p:txBody>
      </p:sp>
    </p:spTree>
    <p:extLst>
      <p:ext uri="{BB962C8B-B14F-4D97-AF65-F5344CB8AC3E}">
        <p14:creationId xmlns:p14="http://schemas.microsoft.com/office/powerpoint/2010/main" val="768122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Rectangle 4">
            <a:extLst>
              <a:ext uri="{FF2B5EF4-FFF2-40B4-BE49-F238E27FC236}">
                <a16:creationId xmlns:a16="http://schemas.microsoft.com/office/drawing/2014/main" id="{AAB861A2-D477-41FB-A2EE-C7E35F973A6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4C7B9E2F-1B1D-4BD5-8400-25867BC8133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5456748C-DE93-4266-AA00-4219504C45C4}"/>
              </a:ext>
            </a:extLst>
          </p:cNvPr>
          <p:cNvSpPr>
            <a:spLocks noGrp="1" noChangeArrowheads="1"/>
          </p:cNvSpPr>
          <p:nvPr>
            <p:ph type="sldNum" sz="quarter" idx="12"/>
          </p:nvPr>
        </p:nvSpPr>
        <p:spPr>
          <a:ln/>
        </p:spPr>
        <p:txBody>
          <a:bodyPr/>
          <a:lstStyle>
            <a:lvl1pPr>
              <a:defRPr/>
            </a:lvl1pPr>
          </a:lstStyle>
          <a:p>
            <a:pPr>
              <a:defRPr/>
            </a:pPr>
            <a:fld id="{F7D48F7C-61EB-4C70-BE98-7C73771F081F}" type="slidenum">
              <a:rPr lang="en-US" altLang="zh-TW"/>
              <a:pPr>
                <a:defRPr/>
              </a:pPr>
              <a:t>‹#›</a:t>
            </a:fld>
            <a:endParaRPr lang="en-US" altLang="zh-TW"/>
          </a:p>
        </p:txBody>
      </p:sp>
    </p:spTree>
    <p:extLst>
      <p:ext uri="{BB962C8B-B14F-4D97-AF65-F5344CB8AC3E}">
        <p14:creationId xmlns:p14="http://schemas.microsoft.com/office/powerpoint/2010/main" val="1744357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AB861A2-D477-41FB-A2EE-C7E35F973A6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4C7B9E2F-1B1D-4BD5-8400-25867BC8133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5456748C-DE93-4266-AA00-4219504C45C4}"/>
              </a:ext>
            </a:extLst>
          </p:cNvPr>
          <p:cNvSpPr>
            <a:spLocks noGrp="1" noChangeArrowheads="1"/>
          </p:cNvSpPr>
          <p:nvPr>
            <p:ph type="sldNum" sz="quarter" idx="12"/>
          </p:nvPr>
        </p:nvSpPr>
        <p:spPr>
          <a:ln/>
        </p:spPr>
        <p:txBody>
          <a:bodyPr/>
          <a:lstStyle>
            <a:lvl1pPr>
              <a:defRPr/>
            </a:lvl1pPr>
          </a:lstStyle>
          <a:p>
            <a:pPr>
              <a:defRPr/>
            </a:pPr>
            <a:fld id="{246FCF3E-F530-4815-93F7-01FB00701DFB}" type="slidenum">
              <a:rPr lang="en-US" altLang="zh-TW"/>
              <a:pPr>
                <a:defRPr/>
              </a:pPr>
              <a:t>‹#›</a:t>
            </a:fld>
            <a:endParaRPr lang="en-US" altLang="zh-TW"/>
          </a:p>
        </p:txBody>
      </p:sp>
    </p:spTree>
    <p:extLst>
      <p:ext uri="{BB962C8B-B14F-4D97-AF65-F5344CB8AC3E}">
        <p14:creationId xmlns:p14="http://schemas.microsoft.com/office/powerpoint/2010/main" val="291083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514475" y="1704975"/>
            <a:ext cx="9961563" cy="7253288"/>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11837988" y="1704976"/>
            <a:ext cx="16927512" cy="36534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1514475" y="8958265"/>
            <a:ext cx="9961563" cy="29281437"/>
          </a:xfrm>
        </p:spPr>
        <p:txBody>
          <a:bodyPr/>
          <a:lstStyle>
            <a:lvl1pPr marL="0" indent="0">
              <a:buNone/>
              <a:defRPr sz="1400"/>
            </a:lvl1pPr>
            <a:lvl2pPr marL="457199" indent="0">
              <a:buNone/>
              <a:defRPr sz="1201"/>
            </a:lvl2pPr>
            <a:lvl3pPr marL="914397" indent="0">
              <a:buNone/>
              <a:defRPr sz="1000"/>
            </a:lvl3pPr>
            <a:lvl4pPr marL="1371596" indent="0">
              <a:buNone/>
              <a:defRPr sz="900"/>
            </a:lvl4pPr>
            <a:lvl5pPr marL="1828795" indent="0">
              <a:buNone/>
              <a:defRPr sz="900"/>
            </a:lvl5pPr>
            <a:lvl6pPr marL="2285994" indent="0">
              <a:buNone/>
              <a:defRPr sz="900"/>
            </a:lvl6pPr>
            <a:lvl7pPr marL="2743193" indent="0">
              <a:buNone/>
              <a:defRPr sz="900"/>
            </a:lvl7pPr>
            <a:lvl8pPr marL="3200392" indent="0">
              <a:buNone/>
              <a:defRPr sz="900"/>
            </a:lvl8pPr>
            <a:lvl9pPr marL="365759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AAB861A2-D477-41FB-A2EE-C7E35F973A6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4C7B9E2F-1B1D-4BD5-8400-25867BC8133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5456748C-DE93-4266-AA00-4219504C45C4}"/>
              </a:ext>
            </a:extLst>
          </p:cNvPr>
          <p:cNvSpPr>
            <a:spLocks noGrp="1" noChangeArrowheads="1"/>
          </p:cNvSpPr>
          <p:nvPr>
            <p:ph type="sldNum" sz="quarter" idx="12"/>
          </p:nvPr>
        </p:nvSpPr>
        <p:spPr>
          <a:ln/>
        </p:spPr>
        <p:txBody>
          <a:bodyPr/>
          <a:lstStyle>
            <a:lvl1pPr>
              <a:defRPr/>
            </a:lvl1pPr>
          </a:lstStyle>
          <a:p>
            <a:pPr>
              <a:defRPr/>
            </a:pPr>
            <a:fld id="{8C1A6685-9DA6-4674-AF9F-2283D7230A45}" type="slidenum">
              <a:rPr lang="en-US" altLang="zh-TW"/>
              <a:pPr>
                <a:defRPr/>
              </a:pPr>
              <a:t>‹#›</a:t>
            </a:fld>
            <a:endParaRPr lang="en-US" altLang="zh-TW"/>
          </a:p>
        </p:txBody>
      </p:sp>
    </p:spTree>
    <p:extLst>
      <p:ext uri="{BB962C8B-B14F-4D97-AF65-F5344CB8AC3E}">
        <p14:creationId xmlns:p14="http://schemas.microsoft.com/office/powerpoint/2010/main" val="1593489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935663" y="29965650"/>
            <a:ext cx="18167350" cy="35385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5935663" y="3824288"/>
            <a:ext cx="18167350" cy="25685750"/>
          </a:xfrm>
        </p:spPr>
        <p:txBody>
          <a:bodyPr/>
          <a:lstStyle>
            <a:lvl1pPr marL="0" indent="0">
              <a:buNone/>
              <a:defRPr sz="3200"/>
            </a:lvl1pPr>
            <a:lvl2pPr marL="457199" indent="0">
              <a:buNone/>
              <a:defRPr sz="2800"/>
            </a:lvl2pPr>
            <a:lvl3pPr marL="914397" indent="0">
              <a:buNone/>
              <a:defRPr sz="2400"/>
            </a:lvl3pPr>
            <a:lvl4pPr marL="1371596" indent="0">
              <a:buNone/>
              <a:defRPr sz="2000"/>
            </a:lvl4pPr>
            <a:lvl5pPr marL="1828795" indent="0">
              <a:buNone/>
              <a:defRPr sz="2000"/>
            </a:lvl5pPr>
            <a:lvl6pPr marL="2285994" indent="0">
              <a:buNone/>
              <a:defRPr sz="2000"/>
            </a:lvl6pPr>
            <a:lvl7pPr marL="2743193" indent="0">
              <a:buNone/>
              <a:defRPr sz="2000"/>
            </a:lvl7pPr>
            <a:lvl8pPr marL="3200392" indent="0">
              <a:buNone/>
              <a:defRPr sz="2000"/>
            </a:lvl8pPr>
            <a:lvl9pPr marL="3657590" indent="0">
              <a:buNone/>
              <a:defRPr sz="2000"/>
            </a:lvl9pPr>
          </a:lstStyle>
          <a:p>
            <a:pPr lvl="0"/>
            <a:endParaRPr lang="zh-TW" altLang="en-US" noProof="0"/>
          </a:p>
        </p:txBody>
      </p:sp>
      <p:sp>
        <p:nvSpPr>
          <p:cNvPr id="4" name="文字版面配置區 3"/>
          <p:cNvSpPr>
            <a:spLocks noGrp="1"/>
          </p:cNvSpPr>
          <p:nvPr>
            <p:ph type="body" sz="half" idx="2"/>
          </p:nvPr>
        </p:nvSpPr>
        <p:spPr>
          <a:xfrm>
            <a:off x="5935663" y="33504188"/>
            <a:ext cx="18167350" cy="5022850"/>
          </a:xfrm>
        </p:spPr>
        <p:txBody>
          <a:bodyPr/>
          <a:lstStyle>
            <a:lvl1pPr marL="0" indent="0">
              <a:buNone/>
              <a:defRPr sz="1400"/>
            </a:lvl1pPr>
            <a:lvl2pPr marL="457199" indent="0">
              <a:buNone/>
              <a:defRPr sz="1201"/>
            </a:lvl2pPr>
            <a:lvl3pPr marL="914397" indent="0">
              <a:buNone/>
              <a:defRPr sz="1000"/>
            </a:lvl3pPr>
            <a:lvl4pPr marL="1371596" indent="0">
              <a:buNone/>
              <a:defRPr sz="900"/>
            </a:lvl4pPr>
            <a:lvl5pPr marL="1828795" indent="0">
              <a:buNone/>
              <a:defRPr sz="900"/>
            </a:lvl5pPr>
            <a:lvl6pPr marL="2285994" indent="0">
              <a:buNone/>
              <a:defRPr sz="900"/>
            </a:lvl6pPr>
            <a:lvl7pPr marL="2743193" indent="0">
              <a:buNone/>
              <a:defRPr sz="900"/>
            </a:lvl7pPr>
            <a:lvl8pPr marL="3200392" indent="0">
              <a:buNone/>
              <a:defRPr sz="900"/>
            </a:lvl8pPr>
            <a:lvl9pPr marL="365759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AAB861A2-D477-41FB-A2EE-C7E35F973A6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4C7B9E2F-1B1D-4BD5-8400-25867BC8133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5456748C-DE93-4266-AA00-4219504C45C4}"/>
              </a:ext>
            </a:extLst>
          </p:cNvPr>
          <p:cNvSpPr>
            <a:spLocks noGrp="1" noChangeArrowheads="1"/>
          </p:cNvSpPr>
          <p:nvPr>
            <p:ph type="sldNum" sz="quarter" idx="12"/>
          </p:nvPr>
        </p:nvSpPr>
        <p:spPr>
          <a:ln/>
        </p:spPr>
        <p:txBody>
          <a:bodyPr/>
          <a:lstStyle>
            <a:lvl1pPr>
              <a:defRPr/>
            </a:lvl1pPr>
          </a:lstStyle>
          <a:p>
            <a:pPr>
              <a:defRPr/>
            </a:pPr>
            <a:fld id="{0DE5777E-70DD-4A87-B341-66EF4B3AD0AE}" type="slidenum">
              <a:rPr lang="en-US" altLang="zh-TW"/>
              <a:pPr>
                <a:defRPr/>
              </a:pPr>
              <a:t>‹#›</a:t>
            </a:fld>
            <a:endParaRPr lang="en-US" altLang="zh-TW"/>
          </a:p>
        </p:txBody>
      </p:sp>
    </p:spTree>
    <p:extLst>
      <p:ext uri="{BB962C8B-B14F-4D97-AF65-F5344CB8AC3E}">
        <p14:creationId xmlns:p14="http://schemas.microsoft.com/office/powerpoint/2010/main" val="2565770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4475" y="1714500"/>
            <a:ext cx="27251025" cy="713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643" tIns="208822" rIns="417643" bIns="208822"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1514475" y="9988550"/>
            <a:ext cx="27251025" cy="282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643" tIns="208822" rIns="417643" bIns="208822"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AAB861A2-D477-41FB-A2EE-C7E35F973A62}"/>
              </a:ext>
            </a:extLst>
          </p:cNvPr>
          <p:cNvSpPr>
            <a:spLocks noGrp="1" noChangeArrowheads="1"/>
          </p:cNvSpPr>
          <p:nvPr>
            <p:ph type="dt" sz="half" idx="2"/>
          </p:nvPr>
        </p:nvSpPr>
        <p:spPr bwMode="auto">
          <a:xfrm>
            <a:off x="1514475" y="38984238"/>
            <a:ext cx="7064375" cy="2971800"/>
          </a:xfrm>
          <a:prstGeom prst="rect">
            <a:avLst/>
          </a:prstGeom>
          <a:noFill/>
          <a:ln w="9525">
            <a:noFill/>
            <a:miter lim="800000"/>
            <a:headEnd/>
            <a:tailEnd/>
          </a:ln>
          <a:effectLst/>
        </p:spPr>
        <p:txBody>
          <a:bodyPr vert="horz" wrap="square" lIns="417643" tIns="208822" rIns="417643" bIns="208822" numCol="1" anchor="t" anchorCtr="0" compatLnSpc="1">
            <a:prstTxWarp prst="textNoShape">
              <a:avLst/>
            </a:prstTxWarp>
          </a:bodyPr>
          <a:lstStyle>
            <a:lvl1pPr eaLnBrk="1" hangingPunct="1">
              <a:defRPr sz="6399">
                <a:latin typeface="Arial" charset="0"/>
                <a:ea typeface="新細明體" pitchFamily="18" charset="-120"/>
              </a:defRPr>
            </a:lvl1pPr>
          </a:lstStyle>
          <a:p>
            <a:pPr>
              <a:defRPr/>
            </a:pPr>
            <a:endParaRPr lang="en-US" altLang="zh-TW"/>
          </a:p>
        </p:txBody>
      </p:sp>
      <p:sp>
        <p:nvSpPr>
          <p:cNvPr id="1029" name="Rectangle 5">
            <a:extLst>
              <a:ext uri="{FF2B5EF4-FFF2-40B4-BE49-F238E27FC236}">
                <a16:creationId xmlns:a16="http://schemas.microsoft.com/office/drawing/2014/main" id="{4C7B9E2F-1B1D-4BD5-8400-25867BC81339}"/>
              </a:ext>
            </a:extLst>
          </p:cNvPr>
          <p:cNvSpPr>
            <a:spLocks noGrp="1" noChangeArrowheads="1"/>
          </p:cNvSpPr>
          <p:nvPr>
            <p:ph type="ftr" sz="quarter" idx="3"/>
          </p:nvPr>
        </p:nvSpPr>
        <p:spPr bwMode="auto">
          <a:xfrm>
            <a:off x="10345738" y="38984238"/>
            <a:ext cx="9588500" cy="2971800"/>
          </a:xfrm>
          <a:prstGeom prst="rect">
            <a:avLst/>
          </a:prstGeom>
          <a:noFill/>
          <a:ln w="9525">
            <a:noFill/>
            <a:miter lim="800000"/>
            <a:headEnd/>
            <a:tailEnd/>
          </a:ln>
          <a:effectLst/>
        </p:spPr>
        <p:txBody>
          <a:bodyPr vert="horz" wrap="square" lIns="417643" tIns="208822" rIns="417643" bIns="208822" numCol="1" anchor="t" anchorCtr="0" compatLnSpc="1">
            <a:prstTxWarp prst="textNoShape">
              <a:avLst/>
            </a:prstTxWarp>
          </a:bodyPr>
          <a:lstStyle>
            <a:lvl1pPr algn="ctr" eaLnBrk="1" hangingPunct="1">
              <a:defRPr sz="6399">
                <a:latin typeface="Arial" charset="0"/>
                <a:ea typeface="新細明體" pitchFamily="18" charset="-120"/>
              </a:defRPr>
            </a:lvl1pPr>
          </a:lstStyle>
          <a:p>
            <a:pPr>
              <a:defRPr/>
            </a:pPr>
            <a:endParaRPr lang="en-US" altLang="zh-TW"/>
          </a:p>
        </p:txBody>
      </p:sp>
      <p:sp>
        <p:nvSpPr>
          <p:cNvPr id="1030" name="Rectangle 6">
            <a:extLst>
              <a:ext uri="{FF2B5EF4-FFF2-40B4-BE49-F238E27FC236}">
                <a16:creationId xmlns:a16="http://schemas.microsoft.com/office/drawing/2014/main" id="{5456748C-DE93-4266-AA00-4219504C45C4}"/>
              </a:ext>
            </a:extLst>
          </p:cNvPr>
          <p:cNvSpPr>
            <a:spLocks noGrp="1" noChangeArrowheads="1"/>
          </p:cNvSpPr>
          <p:nvPr>
            <p:ph type="sldNum" sz="quarter" idx="4"/>
          </p:nvPr>
        </p:nvSpPr>
        <p:spPr bwMode="auto">
          <a:xfrm>
            <a:off x="21701125" y="38984238"/>
            <a:ext cx="7064375" cy="2971800"/>
          </a:xfrm>
          <a:prstGeom prst="rect">
            <a:avLst/>
          </a:prstGeom>
          <a:noFill/>
          <a:ln w="9525">
            <a:noFill/>
            <a:miter lim="800000"/>
            <a:headEnd/>
            <a:tailEnd/>
          </a:ln>
          <a:effectLst/>
        </p:spPr>
        <p:txBody>
          <a:bodyPr vert="horz" wrap="square" lIns="417643" tIns="208822" rIns="417643" bIns="208822" numCol="1" anchor="t" anchorCtr="0" compatLnSpc="1">
            <a:prstTxWarp prst="textNoShape">
              <a:avLst/>
            </a:prstTxWarp>
          </a:bodyPr>
          <a:lstStyle>
            <a:lvl1pPr algn="r" eaLnBrk="1" hangingPunct="1">
              <a:defRPr sz="6399"/>
            </a:lvl1pPr>
          </a:lstStyle>
          <a:p>
            <a:pPr>
              <a:defRPr/>
            </a:pPr>
            <a:fld id="{EBE76FAF-C672-402E-87CD-6AA68002B044}"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125" rtl="0" eaLnBrk="0" fontAlgn="base" hangingPunct="0">
        <a:spcBef>
          <a:spcPct val="0"/>
        </a:spcBef>
        <a:spcAft>
          <a:spcPct val="0"/>
        </a:spcAft>
        <a:defRPr kumimoji="1" sz="20100">
          <a:solidFill>
            <a:schemeClr val="tx2"/>
          </a:solidFill>
          <a:latin typeface="+mj-lt"/>
          <a:ea typeface="+mj-ea"/>
          <a:cs typeface="+mj-cs"/>
        </a:defRPr>
      </a:lvl1pPr>
      <a:lvl2pPr algn="ctr" defTabSz="4175125" rtl="0" eaLnBrk="0" fontAlgn="base" hangingPunct="0">
        <a:spcBef>
          <a:spcPct val="0"/>
        </a:spcBef>
        <a:spcAft>
          <a:spcPct val="0"/>
        </a:spcAft>
        <a:defRPr kumimoji="1" sz="20100">
          <a:solidFill>
            <a:schemeClr val="tx2"/>
          </a:solidFill>
          <a:latin typeface="Arial" charset="0"/>
          <a:ea typeface="新細明體" charset="-120"/>
        </a:defRPr>
      </a:lvl2pPr>
      <a:lvl3pPr algn="ctr" defTabSz="4175125" rtl="0" eaLnBrk="0" fontAlgn="base" hangingPunct="0">
        <a:spcBef>
          <a:spcPct val="0"/>
        </a:spcBef>
        <a:spcAft>
          <a:spcPct val="0"/>
        </a:spcAft>
        <a:defRPr kumimoji="1" sz="20100">
          <a:solidFill>
            <a:schemeClr val="tx2"/>
          </a:solidFill>
          <a:latin typeface="Arial" charset="0"/>
          <a:ea typeface="新細明體" charset="-120"/>
        </a:defRPr>
      </a:lvl3pPr>
      <a:lvl4pPr algn="ctr" defTabSz="4175125" rtl="0" eaLnBrk="0" fontAlgn="base" hangingPunct="0">
        <a:spcBef>
          <a:spcPct val="0"/>
        </a:spcBef>
        <a:spcAft>
          <a:spcPct val="0"/>
        </a:spcAft>
        <a:defRPr kumimoji="1" sz="20100">
          <a:solidFill>
            <a:schemeClr val="tx2"/>
          </a:solidFill>
          <a:latin typeface="Arial" charset="0"/>
          <a:ea typeface="新細明體" charset="-120"/>
        </a:defRPr>
      </a:lvl4pPr>
      <a:lvl5pPr algn="ctr" defTabSz="4175125" rtl="0" eaLnBrk="0" fontAlgn="base" hangingPunct="0">
        <a:spcBef>
          <a:spcPct val="0"/>
        </a:spcBef>
        <a:spcAft>
          <a:spcPct val="0"/>
        </a:spcAft>
        <a:defRPr kumimoji="1" sz="20100">
          <a:solidFill>
            <a:schemeClr val="tx2"/>
          </a:solidFill>
          <a:latin typeface="Arial" charset="0"/>
          <a:ea typeface="新細明體" charset="-120"/>
        </a:defRPr>
      </a:lvl5pPr>
      <a:lvl6pPr marL="457199" algn="ctr" defTabSz="4176702" rtl="0" fontAlgn="base">
        <a:spcBef>
          <a:spcPct val="0"/>
        </a:spcBef>
        <a:spcAft>
          <a:spcPct val="0"/>
        </a:spcAft>
        <a:defRPr kumimoji="1" sz="20100">
          <a:solidFill>
            <a:schemeClr val="tx2"/>
          </a:solidFill>
          <a:latin typeface="Arial" charset="0"/>
          <a:ea typeface="新細明體" charset="-120"/>
        </a:defRPr>
      </a:lvl6pPr>
      <a:lvl7pPr marL="914397" algn="ctr" defTabSz="4176702" rtl="0" fontAlgn="base">
        <a:spcBef>
          <a:spcPct val="0"/>
        </a:spcBef>
        <a:spcAft>
          <a:spcPct val="0"/>
        </a:spcAft>
        <a:defRPr kumimoji="1" sz="20100">
          <a:solidFill>
            <a:schemeClr val="tx2"/>
          </a:solidFill>
          <a:latin typeface="Arial" charset="0"/>
          <a:ea typeface="新細明體" charset="-120"/>
        </a:defRPr>
      </a:lvl7pPr>
      <a:lvl8pPr marL="1371596" algn="ctr" defTabSz="4176702" rtl="0" fontAlgn="base">
        <a:spcBef>
          <a:spcPct val="0"/>
        </a:spcBef>
        <a:spcAft>
          <a:spcPct val="0"/>
        </a:spcAft>
        <a:defRPr kumimoji="1" sz="20100">
          <a:solidFill>
            <a:schemeClr val="tx2"/>
          </a:solidFill>
          <a:latin typeface="Arial" charset="0"/>
          <a:ea typeface="新細明體" charset="-120"/>
        </a:defRPr>
      </a:lvl8pPr>
      <a:lvl9pPr marL="1828795" algn="ctr" defTabSz="4176702" rtl="0" fontAlgn="base">
        <a:spcBef>
          <a:spcPct val="0"/>
        </a:spcBef>
        <a:spcAft>
          <a:spcPct val="0"/>
        </a:spcAft>
        <a:defRPr kumimoji="1" sz="20100">
          <a:solidFill>
            <a:schemeClr val="tx2"/>
          </a:solidFill>
          <a:latin typeface="Arial" charset="0"/>
          <a:ea typeface="新細明體" charset="-120"/>
        </a:defRPr>
      </a:lvl9pPr>
    </p:titleStyle>
    <p:bodyStyle>
      <a:lvl1pPr marL="1565275" indent="-1565275" algn="l" defTabSz="4175125" rtl="0" eaLnBrk="0" fontAlgn="base" hangingPunct="0">
        <a:spcBef>
          <a:spcPct val="20000"/>
        </a:spcBef>
        <a:spcAft>
          <a:spcPct val="0"/>
        </a:spcAft>
        <a:buChar char="•"/>
        <a:defRPr kumimoji="1" sz="14600">
          <a:solidFill>
            <a:schemeClr val="tx1"/>
          </a:solidFill>
          <a:latin typeface="+mn-lt"/>
          <a:ea typeface="+mn-ea"/>
          <a:cs typeface="+mn-cs"/>
        </a:defRPr>
      </a:lvl1pPr>
      <a:lvl2pPr marL="3392488" indent="-1304925" algn="l" defTabSz="4175125" rtl="0" eaLnBrk="0" fontAlgn="base" hangingPunct="0">
        <a:spcBef>
          <a:spcPct val="20000"/>
        </a:spcBef>
        <a:spcAft>
          <a:spcPct val="0"/>
        </a:spcAft>
        <a:buChar char="–"/>
        <a:defRPr kumimoji="1" sz="12800">
          <a:solidFill>
            <a:schemeClr val="tx1"/>
          </a:solidFill>
          <a:latin typeface="+mn-lt"/>
          <a:ea typeface="+mn-ea"/>
        </a:defRPr>
      </a:lvl2pPr>
      <a:lvl3pPr marL="5219700" indent="-1042988" algn="l" defTabSz="4175125" rtl="0" eaLnBrk="0" fontAlgn="base" hangingPunct="0">
        <a:spcBef>
          <a:spcPct val="20000"/>
        </a:spcBef>
        <a:spcAft>
          <a:spcPct val="0"/>
        </a:spcAft>
        <a:buChar char="•"/>
        <a:defRPr kumimoji="1" sz="11000">
          <a:solidFill>
            <a:schemeClr val="tx1"/>
          </a:solidFill>
          <a:latin typeface="+mn-lt"/>
          <a:ea typeface="+mn-ea"/>
        </a:defRPr>
      </a:lvl3pPr>
      <a:lvl4pPr marL="7307263" indent="-1042988" algn="l" defTabSz="4175125" rtl="0" eaLnBrk="0" fontAlgn="base" hangingPunct="0">
        <a:spcBef>
          <a:spcPct val="20000"/>
        </a:spcBef>
        <a:spcAft>
          <a:spcPct val="0"/>
        </a:spcAft>
        <a:buChar char="–"/>
        <a:defRPr kumimoji="1" sz="9100">
          <a:solidFill>
            <a:schemeClr val="tx1"/>
          </a:solidFill>
          <a:latin typeface="+mn-lt"/>
          <a:ea typeface="+mn-ea"/>
        </a:defRPr>
      </a:lvl4pPr>
      <a:lvl5pPr marL="9394825" indent="-1041400" algn="l" defTabSz="4175125" rtl="0" eaLnBrk="0" fontAlgn="base" hangingPunct="0">
        <a:spcBef>
          <a:spcPct val="20000"/>
        </a:spcBef>
        <a:spcAft>
          <a:spcPct val="0"/>
        </a:spcAft>
        <a:buChar char="»"/>
        <a:defRPr kumimoji="1" sz="9100">
          <a:solidFill>
            <a:schemeClr val="tx1"/>
          </a:solidFill>
          <a:latin typeface="+mn-lt"/>
          <a:ea typeface="+mn-ea"/>
        </a:defRPr>
      </a:lvl5pPr>
      <a:lvl6pPr marL="9853587" indent="-1042986" algn="l" defTabSz="4176702" rtl="0" fontAlgn="base">
        <a:spcBef>
          <a:spcPct val="20000"/>
        </a:spcBef>
        <a:spcAft>
          <a:spcPct val="0"/>
        </a:spcAft>
        <a:buChar char="»"/>
        <a:defRPr kumimoji="1" sz="9100">
          <a:solidFill>
            <a:schemeClr val="tx1"/>
          </a:solidFill>
          <a:latin typeface="+mn-lt"/>
          <a:ea typeface="+mn-ea"/>
        </a:defRPr>
      </a:lvl6pPr>
      <a:lvl7pPr marL="10310786" indent="-1042986" algn="l" defTabSz="4176702" rtl="0" fontAlgn="base">
        <a:spcBef>
          <a:spcPct val="20000"/>
        </a:spcBef>
        <a:spcAft>
          <a:spcPct val="0"/>
        </a:spcAft>
        <a:buChar char="»"/>
        <a:defRPr kumimoji="1" sz="9100">
          <a:solidFill>
            <a:schemeClr val="tx1"/>
          </a:solidFill>
          <a:latin typeface="+mn-lt"/>
          <a:ea typeface="+mn-ea"/>
        </a:defRPr>
      </a:lvl7pPr>
      <a:lvl8pPr marL="10767984" indent="-1042986" algn="l" defTabSz="4176702" rtl="0" fontAlgn="base">
        <a:spcBef>
          <a:spcPct val="20000"/>
        </a:spcBef>
        <a:spcAft>
          <a:spcPct val="0"/>
        </a:spcAft>
        <a:buChar char="»"/>
        <a:defRPr kumimoji="1" sz="9100">
          <a:solidFill>
            <a:schemeClr val="tx1"/>
          </a:solidFill>
          <a:latin typeface="+mn-lt"/>
          <a:ea typeface="+mn-ea"/>
        </a:defRPr>
      </a:lvl8pPr>
      <a:lvl9pPr marL="11225184" indent="-1042986" algn="l" defTabSz="4176702" rtl="0" fontAlgn="base">
        <a:spcBef>
          <a:spcPct val="20000"/>
        </a:spcBef>
        <a:spcAft>
          <a:spcPct val="0"/>
        </a:spcAft>
        <a:buChar char="»"/>
        <a:defRPr kumimoji="1" sz="9100">
          <a:solidFill>
            <a:schemeClr val="tx1"/>
          </a:solidFill>
          <a:latin typeface="+mn-lt"/>
          <a:ea typeface="+mn-ea"/>
        </a:defRPr>
      </a:lvl9pPr>
    </p:bodyStyle>
    <p:otherStyle>
      <a:defPPr>
        <a:defRPr lang="zh-TW"/>
      </a:defPPr>
      <a:lvl1pPr marL="0" algn="l" defTabSz="914397" rtl="0" eaLnBrk="1" latinLnBrk="0" hangingPunct="1">
        <a:defRPr sz="1800" kern="1200">
          <a:solidFill>
            <a:schemeClr val="tx1"/>
          </a:solidFill>
          <a:latin typeface="+mn-lt"/>
          <a:ea typeface="+mn-ea"/>
          <a:cs typeface="+mn-cs"/>
        </a:defRPr>
      </a:lvl1pPr>
      <a:lvl2pPr marL="457199" algn="l" defTabSz="914397" rtl="0" eaLnBrk="1" latinLnBrk="0" hangingPunct="1">
        <a:defRPr sz="1800" kern="1200">
          <a:solidFill>
            <a:schemeClr val="tx1"/>
          </a:solidFill>
          <a:latin typeface="+mn-lt"/>
          <a:ea typeface="+mn-ea"/>
          <a:cs typeface="+mn-cs"/>
        </a:defRPr>
      </a:lvl2pPr>
      <a:lvl3pPr marL="914397" algn="l" defTabSz="914397" rtl="0" eaLnBrk="1" latinLnBrk="0" hangingPunct="1">
        <a:defRPr sz="1800" kern="1200">
          <a:solidFill>
            <a:schemeClr val="tx1"/>
          </a:solidFill>
          <a:latin typeface="+mn-lt"/>
          <a:ea typeface="+mn-ea"/>
          <a:cs typeface="+mn-cs"/>
        </a:defRPr>
      </a:lvl3pPr>
      <a:lvl4pPr marL="1371596" algn="l" defTabSz="914397" rtl="0" eaLnBrk="1" latinLnBrk="0" hangingPunct="1">
        <a:defRPr sz="1800" kern="1200">
          <a:solidFill>
            <a:schemeClr val="tx1"/>
          </a:solidFill>
          <a:latin typeface="+mn-lt"/>
          <a:ea typeface="+mn-ea"/>
          <a:cs typeface="+mn-cs"/>
        </a:defRPr>
      </a:lvl4pPr>
      <a:lvl5pPr marL="1828795" algn="l" defTabSz="914397" rtl="0" eaLnBrk="1" latinLnBrk="0" hangingPunct="1">
        <a:defRPr sz="1800" kern="1200">
          <a:solidFill>
            <a:schemeClr val="tx1"/>
          </a:solidFill>
          <a:latin typeface="+mn-lt"/>
          <a:ea typeface="+mn-ea"/>
          <a:cs typeface="+mn-cs"/>
        </a:defRPr>
      </a:lvl5pPr>
      <a:lvl6pPr marL="2285994" algn="l" defTabSz="914397" rtl="0" eaLnBrk="1" latinLnBrk="0" hangingPunct="1">
        <a:defRPr sz="1800" kern="1200">
          <a:solidFill>
            <a:schemeClr val="tx1"/>
          </a:solidFill>
          <a:latin typeface="+mn-lt"/>
          <a:ea typeface="+mn-ea"/>
          <a:cs typeface="+mn-cs"/>
        </a:defRPr>
      </a:lvl6pPr>
      <a:lvl7pPr marL="2743193" algn="l" defTabSz="914397" rtl="0" eaLnBrk="1" latinLnBrk="0" hangingPunct="1">
        <a:defRPr sz="1800" kern="1200">
          <a:solidFill>
            <a:schemeClr val="tx1"/>
          </a:solidFill>
          <a:latin typeface="+mn-lt"/>
          <a:ea typeface="+mn-ea"/>
          <a:cs typeface="+mn-cs"/>
        </a:defRPr>
      </a:lvl7pPr>
      <a:lvl8pPr marL="3200392" algn="l" defTabSz="914397" rtl="0" eaLnBrk="1" latinLnBrk="0" hangingPunct="1">
        <a:defRPr sz="1800" kern="1200">
          <a:solidFill>
            <a:schemeClr val="tx1"/>
          </a:solidFill>
          <a:latin typeface="+mn-lt"/>
          <a:ea typeface="+mn-ea"/>
          <a:cs typeface="+mn-cs"/>
        </a:defRPr>
      </a:lvl8pPr>
      <a:lvl9pPr marL="3657590" algn="l" defTabSz="91439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9.wmf"/><Relationship Id="rId21" Type="http://schemas.openxmlformats.org/officeDocument/2006/relationships/oleObject" Target="../embeddings/oleObject7.bin"/><Relationship Id="rId42" Type="http://schemas.openxmlformats.org/officeDocument/2006/relationships/image" Target="../media/image17.wmf"/><Relationship Id="rId47" Type="http://schemas.openxmlformats.org/officeDocument/2006/relationships/image" Target="../media/image39.png"/><Relationship Id="rId63" Type="http://schemas.openxmlformats.org/officeDocument/2006/relationships/image" Target="../media/image41.png"/><Relationship Id="rId68" Type="http://schemas.openxmlformats.org/officeDocument/2006/relationships/image" Target="../media/image46.png"/><Relationship Id="rId16" Type="http://schemas.openxmlformats.org/officeDocument/2006/relationships/image" Target="../media/image4.wmf"/><Relationship Id="rId11" Type="http://schemas.openxmlformats.org/officeDocument/2006/relationships/oleObject" Target="../embeddings/oleObject2.bin"/><Relationship Id="rId32" Type="http://schemas.openxmlformats.org/officeDocument/2006/relationships/image" Target="../media/image12.wmf"/><Relationship Id="rId37" Type="http://schemas.openxmlformats.org/officeDocument/2006/relationships/oleObject" Target="../embeddings/oleObject15.bin"/><Relationship Id="rId53" Type="http://schemas.openxmlformats.org/officeDocument/2006/relationships/oleObject" Target="../embeddings/oleObject21.bin"/><Relationship Id="rId58" Type="http://schemas.openxmlformats.org/officeDocument/2006/relationships/image" Target="../media/image23.wmf"/><Relationship Id="rId74" Type="http://schemas.openxmlformats.org/officeDocument/2006/relationships/oleObject" Target="../embeddings/oleObject27.bin"/><Relationship Id="rId79" Type="http://schemas.openxmlformats.org/officeDocument/2006/relationships/image" Target="../media/image29.wmf"/><Relationship Id="rId5" Type="http://schemas.openxmlformats.org/officeDocument/2006/relationships/image" Target="../media/image33.png"/><Relationship Id="rId61" Type="http://schemas.openxmlformats.org/officeDocument/2006/relationships/oleObject" Target="../embeddings/oleObject25.bin"/><Relationship Id="rId82" Type="http://schemas.openxmlformats.org/officeDocument/2006/relationships/image" Target="../media/image50.png"/><Relationship Id="rId19" Type="http://schemas.openxmlformats.org/officeDocument/2006/relationships/oleObject" Target="../embeddings/oleObject6.bin"/><Relationship Id="rId14" Type="http://schemas.openxmlformats.org/officeDocument/2006/relationships/image" Target="../media/image3.wmf"/><Relationship Id="rId22" Type="http://schemas.openxmlformats.org/officeDocument/2006/relationships/image" Target="../media/image7.wmf"/><Relationship Id="rId27" Type="http://schemas.openxmlformats.org/officeDocument/2006/relationships/oleObject" Target="../embeddings/oleObject10.bin"/><Relationship Id="rId30" Type="http://schemas.openxmlformats.org/officeDocument/2006/relationships/image" Target="../media/image11.wmf"/><Relationship Id="rId35" Type="http://schemas.openxmlformats.org/officeDocument/2006/relationships/oleObject" Target="../embeddings/oleObject14.bin"/><Relationship Id="rId43" Type="http://schemas.openxmlformats.org/officeDocument/2006/relationships/oleObject" Target="../embeddings/oleObject18.bin"/><Relationship Id="rId48" Type="http://schemas.openxmlformats.org/officeDocument/2006/relationships/image" Target="../media/image40.png"/><Relationship Id="rId56" Type="http://schemas.openxmlformats.org/officeDocument/2006/relationships/image" Target="../media/image22.wmf"/><Relationship Id="rId64" Type="http://schemas.openxmlformats.org/officeDocument/2006/relationships/image" Target="../media/image42.png"/><Relationship Id="rId69" Type="http://schemas.openxmlformats.org/officeDocument/2006/relationships/image" Target="../media/image47.png"/><Relationship Id="rId77" Type="http://schemas.openxmlformats.org/officeDocument/2006/relationships/image" Target="../media/image28.wmf"/><Relationship Id="rId8" Type="http://schemas.openxmlformats.org/officeDocument/2006/relationships/image" Target="../media/image36.png"/><Relationship Id="rId51" Type="http://schemas.openxmlformats.org/officeDocument/2006/relationships/oleObject" Target="../embeddings/oleObject20.bin"/><Relationship Id="rId72" Type="http://schemas.openxmlformats.org/officeDocument/2006/relationships/oleObject" Target="../embeddings/oleObject26.bin"/><Relationship Id="rId80" Type="http://schemas.openxmlformats.org/officeDocument/2006/relationships/oleObject" Target="../embeddings/oleObject30.bin"/><Relationship Id="rId3" Type="http://schemas.openxmlformats.org/officeDocument/2006/relationships/image" Target="../media/image31.png"/><Relationship Id="rId12" Type="http://schemas.openxmlformats.org/officeDocument/2006/relationships/image" Target="../media/image2.wmf"/><Relationship Id="rId17" Type="http://schemas.openxmlformats.org/officeDocument/2006/relationships/oleObject" Target="../embeddings/oleObject5.bin"/><Relationship Id="rId25" Type="http://schemas.openxmlformats.org/officeDocument/2006/relationships/oleObject" Target="../embeddings/oleObject9.bin"/><Relationship Id="rId33" Type="http://schemas.openxmlformats.org/officeDocument/2006/relationships/oleObject" Target="../embeddings/oleObject13.bin"/><Relationship Id="rId38" Type="http://schemas.openxmlformats.org/officeDocument/2006/relationships/image" Target="../media/image15.wmf"/><Relationship Id="rId46" Type="http://schemas.openxmlformats.org/officeDocument/2006/relationships/image" Target="../media/image38.png"/><Relationship Id="rId59" Type="http://schemas.openxmlformats.org/officeDocument/2006/relationships/oleObject" Target="../embeddings/oleObject24.bin"/><Relationship Id="rId67" Type="http://schemas.openxmlformats.org/officeDocument/2006/relationships/image" Target="../media/image45.png"/><Relationship Id="rId20" Type="http://schemas.openxmlformats.org/officeDocument/2006/relationships/image" Target="../media/image6.wmf"/><Relationship Id="rId41" Type="http://schemas.openxmlformats.org/officeDocument/2006/relationships/oleObject" Target="../embeddings/oleObject17.bin"/><Relationship Id="rId54" Type="http://schemas.openxmlformats.org/officeDocument/2006/relationships/image" Target="../media/image21.wmf"/><Relationship Id="rId62" Type="http://schemas.openxmlformats.org/officeDocument/2006/relationships/image" Target="../media/image25.wmf"/><Relationship Id="rId70" Type="http://schemas.openxmlformats.org/officeDocument/2006/relationships/image" Target="../media/image48.png"/><Relationship Id="rId75" Type="http://schemas.openxmlformats.org/officeDocument/2006/relationships/image" Target="../media/image27.wmf"/><Relationship Id="rId83" Type="http://schemas.openxmlformats.org/officeDocument/2006/relationships/image" Target="../media/image51.png"/><Relationship Id="rId1" Type="http://schemas.openxmlformats.org/officeDocument/2006/relationships/vmlDrawing" Target="../drawings/vmlDrawing1.vml"/><Relationship Id="rId6" Type="http://schemas.openxmlformats.org/officeDocument/2006/relationships/image" Target="../media/image34.png"/><Relationship Id="rId15" Type="http://schemas.openxmlformats.org/officeDocument/2006/relationships/oleObject" Target="../embeddings/oleObject4.bin"/><Relationship Id="rId23" Type="http://schemas.openxmlformats.org/officeDocument/2006/relationships/oleObject" Target="../embeddings/oleObject8.bin"/><Relationship Id="rId28" Type="http://schemas.openxmlformats.org/officeDocument/2006/relationships/image" Target="../media/image10.wmf"/><Relationship Id="rId36" Type="http://schemas.openxmlformats.org/officeDocument/2006/relationships/image" Target="../media/image14.wmf"/><Relationship Id="rId49" Type="http://schemas.openxmlformats.org/officeDocument/2006/relationships/oleObject" Target="../embeddings/oleObject19.bin"/><Relationship Id="rId57" Type="http://schemas.openxmlformats.org/officeDocument/2006/relationships/oleObject" Target="../embeddings/oleObject23.bin"/><Relationship Id="rId10" Type="http://schemas.openxmlformats.org/officeDocument/2006/relationships/image" Target="../media/image1.wmf"/><Relationship Id="rId31" Type="http://schemas.openxmlformats.org/officeDocument/2006/relationships/oleObject" Target="../embeddings/oleObject12.bin"/><Relationship Id="rId44" Type="http://schemas.openxmlformats.org/officeDocument/2006/relationships/image" Target="../media/image18.wmf"/><Relationship Id="rId52" Type="http://schemas.openxmlformats.org/officeDocument/2006/relationships/image" Target="../media/image20.wmf"/><Relationship Id="rId60" Type="http://schemas.openxmlformats.org/officeDocument/2006/relationships/image" Target="../media/image24.wmf"/><Relationship Id="rId65" Type="http://schemas.openxmlformats.org/officeDocument/2006/relationships/image" Target="../media/image43.png"/><Relationship Id="rId73" Type="http://schemas.openxmlformats.org/officeDocument/2006/relationships/image" Target="../media/image26.wmf"/><Relationship Id="rId78" Type="http://schemas.openxmlformats.org/officeDocument/2006/relationships/oleObject" Target="../embeddings/oleObject29.bin"/><Relationship Id="rId81" Type="http://schemas.openxmlformats.org/officeDocument/2006/relationships/image" Target="../media/image30.wmf"/><Relationship Id="rId4" Type="http://schemas.openxmlformats.org/officeDocument/2006/relationships/image" Target="../media/image32.png"/><Relationship Id="rId9" Type="http://schemas.openxmlformats.org/officeDocument/2006/relationships/oleObject" Target="../embeddings/oleObject1.bin"/><Relationship Id="rId13" Type="http://schemas.openxmlformats.org/officeDocument/2006/relationships/oleObject" Target="../embeddings/oleObject3.bin"/><Relationship Id="rId18" Type="http://schemas.openxmlformats.org/officeDocument/2006/relationships/image" Target="../media/image5.wmf"/><Relationship Id="rId39" Type="http://schemas.openxmlformats.org/officeDocument/2006/relationships/oleObject" Target="../embeddings/oleObject16.bin"/><Relationship Id="rId34" Type="http://schemas.openxmlformats.org/officeDocument/2006/relationships/image" Target="../media/image13.wmf"/><Relationship Id="rId50" Type="http://schemas.openxmlformats.org/officeDocument/2006/relationships/image" Target="../media/image19.wmf"/><Relationship Id="rId55" Type="http://schemas.openxmlformats.org/officeDocument/2006/relationships/oleObject" Target="../embeddings/oleObject22.bin"/><Relationship Id="rId76" Type="http://schemas.openxmlformats.org/officeDocument/2006/relationships/oleObject" Target="../embeddings/oleObject28.bin"/><Relationship Id="rId7" Type="http://schemas.openxmlformats.org/officeDocument/2006/relationships/image" Target="../media/image35.png"/><Relationship Id="rId71" Type="http://schemas.openxmlformats.org/officeDocument/2006/relationships/image" Target="../media/image49.png"/><Relationship Id="rId2" Type="http://schemas.openxmlformats.org/officeDocument/2006/relationships/slideLayout" Target="../slideLayouts/slideLayout7.xml"/><Relationship Id="rId29" Type="http://schemas.openxmlformats.org/officeDocument/2006/relationships/oleObject" Target="../embeddings/oleObject11.bin"/><Relationship Id="rId24" Type="http://schemas.openxmlformats.org/officeDocument/2006/relationships/image" Target="../media/image8.wmf"/><Relationship Id="rId40" Type="http://schemas.openxmlformats.org/officeDocument/2006/relationships/image" Target="../media/image16.wmf"/><Relationship Id="rId45" Type="http://schemas.openxmlformats.org/officeDocument/2006/relationships/image" Target="../media/image37.png"/><Relationship Id="rId66"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圖片 32">
            <a:extLst>
              <a:ext uri="{FF2B5EF4-FFF2-40B4-BE49-F238E27FC236}">
                <a16:creationId xmlns:a16="http://schemas.microsoft.com/office/drawing/2014/main" id="{A917FC5D-9AEC-4BB0-A2B9-4095F9FDDD15}"/>
              </a:ext>
            </a:extLst>
          </p:cNvPr>
          <p:cNvPicPr>
            <a:picLocks noChangeAspect="1"/>
          </p:cNvPicPr>
          <p:nvPr/>
        </p:nvPicPr>
        <p:blipFill>
          <a:blip r:embed="rId3"/>
          <a:stretch>
            <a:fillRect/>
          </a:stretch>
        </p:blipFill>
        <p:spPr>
          <a:xfrm>
            <a:off x="5887530" y="36645318"/>
            <a:ext cx="4594662" cy="3600000"/>
          </a:xfrm>
          <a:prstGeom prst="rect">
            <a:avLst/>
          </a:prstGeom>
        </p:spPr>
      </p:pic>
      <p:pic>
        <p:nvPicPr>
          <p:cNvPr id="31" name="圖片 30">
            <a:extLst>
              <a:ext uri="{FF2B5EF4-FFF2-40B4-BE49-F238E27FC236}">
                <a16:creationId xmlns:a16="http://schemas.microsoft.com/office/drawing/2014/main" id="{E4812DFA-DB85-4F7B-A15C-B450294CAB24}"/>
              </a:ext>
            </a:extLst>
          </p:cNvPr>
          <p:cNvPicPr>
            <a:picLocks noChangeAspect="1"/>
          </p:cNvPicPr>
          <p:nvPr/>
        </p:nvPicPr>
        <p:blipFill>
          <a:blip r:embed="rId4"/>
          <a:srcRect/>
          <a:stretch/>
        </p:blipFill>
        <p:spPr>
          <a:xfrm>
            <a:off x="996884" y="36734070"/>
            <a:ext cx="4594662" cy="3600000"/>
          </a:xfrm>
          <a:prstGeom prst="rect">
            <a:avLst/>
          </a:prstGeom>
        </p:spPr>
      </p:pic>
      <p:graphicFrame>
        <p:nvGraphicFramePr>
          <p:cNvPr id="529" name="表格 3">
            <a:extLst>
              <a:ext uri="{FF2B5EF4-FFF2-40B4-BE49-F238E27FC236}">
                <a16:creationId xmlns:a16="http://schemas.microsoft.com/office/drawing/2014/main" id="{7E04244B-A480-40BC-8819-CAC5FC59A711}"/>
              </a:ext>
            </a:extLst>
          </p:cNvPr>
          <p:cNvGraphicFramePr>
            <a:graphicFrameLocks noGrp="1"/>
          </p:cNvGraphicFramePr>
          <p:nvPr>
            <p:extLst>
              <p:ext uri="{D42A27DB-BD31-4B8C-83A1-F6EECF244321}">
                <p14:modId xmlns:p14="http://schemas.microsoft.com/office/powerpoint/2010/main" val="1567045453"/>
              </p:ext>
            </p:extLst>
          </p:nvPr>
        </p:nvGraphicFramePr>
        <p:xfrm>
          <a:off x="7985597" y="16933817"/>
          <a:ext cx="6818323" cy="2743200"/>
        </p:xfrm>
        <a:graphic>
          <a:graphicData uri="http://schemas.openxmlformats.org/drawingml/2006/table">
            <a:tbl>
              <a:tblPr firstRow="1" bandRow="1">
                <a:tableStyleId>{9D7B26C5-4107-4FEC-AEDC-1716B250A1EF}</a:tableStyleId>
              </a:tblPr>
              <a:tblGrid>
                <a:gridCol w="768646">
                  <a:extLst>
                    <a:ext uri="{9D8B030D-6E8A-4147-A177-3AD203B41FA5}">
                      <a16:colId xmlns:a16="http://schemas.microsoft.com/office/drawing/2014/main" val="2797161223"/>
                    </a:ext>
                  </a:extLst>
                </a:gridCol>
                <a:gridCol w="1039361">
                  <a:extLst>
                    <a:ext uri="{9D8B030D-6E8A-4147-A177-3AD203B41FA5}">
                      <a16:colId xmlns:a16="http://schemas.microsoft.com/office/drawing/2014/main" val="357998660"/>
                    </a:ext>
                  </a:extLst>
                </a:gridCol>
                <a:gridCol w="756084">
                  <a:extLst>
                    <a:ext uri="{9D8B030D-6E8A-4147-A177-3AD203B41FA5}">
                      <a16:colId xmlns:a16="http://schemas.microsoft.com/office/drawing/2014/main" val="877542715"/>
                    </a:ext>
                  </a:extLst>
                </a:gridCol>
                <a:gridCol w="936104">
                  <a:extLst>
                    <a:ext uri="{9D8B030D-6E8A-4147-A177-3AD203B41FA5}">
                      <a16:colId xmlns:a16="http://schemas.microsoft.com/office/drawing/2014/main" val="1780733296"/>
                    </a:ext>
                  </a:extLst>
                </a:gridCol>
                <a:gridCol w="468052">
                  <a:extLst>
                    <a:ext uri="{9D8B030D-6E8A-4147-A177-3AD203B41FA5}">
                      <a16:colId xmlns:a16="http://schemas.microsoft.com/office/drawing/2014/main" val="1675897737"/>
                    </a:ext>
                  </a:extLst>
                </a:gridCol>
                <a:gridCol w="1260140">
                  <a:extLst>
                    <a:ext uri="{9D8B030D-6E8A-4147-A177-3AD203B41FA5}">
                      <a16:colId xmlns:a16="http://schemas.microsoft.com/office/drawing/2014/main" val="2490534512"/>
                    </a:ext>
                  </a:extLst>
                </a:gridCol>
                <a:gridCol w="1589936">
                  <a:extLst>
                    <a:ext uri="{9D8B030D-6E8A-4147-A177-3AD203B41FA5}">
                      <a16:colId xmlns:a16="http://schemas.microsoft.com/office/drawing/2014/main" val="1239750248"/>
                    </a:ext>
                  </a:extLst>
                </a:gridCol>
              </a:tblGrid>
              <a:tr h="0">
                <a:tc gridSpan="2">
                  <a:txBody>
                    <a:bodyPr/>
                    <a:lstStyle/>
                    <a:p>
                      <a:pPr algn="ctr"/>
                      <a:r>
                        <a:rPr lang="en-US" altLang="zh-TW" sz="2400" dirty="0"/>
                        <a:t>Position(cm)</a:t>
                      </a:r>
                      <a:endParaRPr lang="zh-TW" altLang="en-US" sz="2400" dirty="0"/>
                    </a:p>
                  </a:txBody>
                  <a:tcPr/>
                </a:tc>
                <a:tc hMerge="1">
                  <a:txBody>
                    <a:bodyPr/>
                    <a:lstStyle/>
                    <a:p>
                      <a:pPr algn="ctr"/>
                      <a:r>
                        <a:rPr lang="en-US" altLang="zh-TW" sz="2400" dirty="0"/>
                        <a:t>position</a:t>
                      </a:r>
                      <a:endParaRPr lang="zh-TW" altLang="en-US" sz="2400" dirty="0"/>
                    </a:p>
                  </a:txBody>
                  <a:tcPr/>
                </a:tc>
                <a:tc gridSpan="2">
                  <a:txBody>
                    <a:bodyPr/>
                    <a:lstStyle/>
                    <a:p>
                      <a:pPr algn="ctr"/>
                      <a:r>
                        <a:rPr lang="en-US" altLang="zh-TW" sz="2400" dirty="0"/>
                        <a:t>Length(cm)</a:t>
                      </a:r>
                      <a:endParaRPr lang="zh-TW" altLang="en-US" sz="2400" dirty="0"/>
                    </a:p>
                  </a:txBody>
                  <a:tcPr/>
                </a:tc>
                <a:tc hMerge="1">
                  <a:txBody>
                    <a:bodyPr/>
                    <a:lstStyle/>
                    <a:p>
                      <a:endParaRPr lang="zh-TW"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dirty="0"/>
                        <a:t>Radius(cm) </a:t>
                      </a:r>
                      <a:endParaRPr lang="zh-TW" altLang="en-US" sz="24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Radius </a:t>
                      </a:r>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dirty="0"/>
                        <a:t>Angle(Deg)</a:t>
                      </a:r>
                      <a:endParaRPr lang="zh-TW" altLang="en-US" sz="2400" dirty="0"/>
                    </a:p>
                  </a:txBody>
                  <a:tcPr/>
                </a:tc>
                <a:extLst>
                  <a:ext uri="{0D108BD9-81ED-4DB2-BD59-A6C34878D82A}">
                    <a16:rowId xmlns:a16="http://schemas.microsoft.com/office/drawing/2014/main" val="3718359956"/>
                  </a:ext>
                </a:extLst>
              </a:tr>
              <a:tr h="370840">
                <a:tc>
                  <a:txBody>
                    <a:bodyPr/>
                    <a:lstStyle/>
                    <a:p>
                      <a:r>
                        <a:rPr lang="en-US" altLang="zh-TW" sz="2400" i="1" dirty="0"/>
                        <a:t>z</a:t>
                      </a:r>
                      <a:r>
                        <a:rPr lang="en-US" altLang="zh-TW" sz="2400" i="1" baseline="-25000" dirty="0"/>
                        <a:t>1</a:t>
                      </a:r>
                      <a:endParaRPr lang="zh-TW" altLang="en-US" sz="2400" i="1" baseline="-25000" dirty="0"/>
                    </a:p>
                  </a:txBody>
                  <a:tcPr>
                    <a:solidFill>
                      <a:schemeClr val="bg1">
                        <a:lumMod val="75000"/>
                        <a:alpha val="20000"/>
                      </a:schemeClr>
                    </a:solidFill>
                  </a:tcPr>
                </a:tc>
                <a:tc>
                  <a:txBody>
                    <a:bodyPr/>
                    <a:lstStyle/>
                    <a:p>
                      <a:r>
                        <a:rPr lang="en-US" altLang="zh-TW" sz="2400" dirty="0"/>
                        <a:t>0</a:t>
                      </a:r>
                      <a:endParaRPr lang="zh-TW" altLang="en-US" sz="2400" dirty="0"/>
                    </a:p>
                  </a:txBody>
                  <a:tcPr>
                    <a:solidFill>
                      <a:schemeClr val="bg1">
                        <a:lumMod val="75000"/>
                        <a:alpha val="20000"/>
                      </a:schemeClr>
                    </a:solidFill>
                  </a:tcPr>
                </a:tc>
                <a:tc>
                  <a:txBody>
                    <a:bodyPr/>
                    <a:lstStyle/>
                    <a:p>
                      <a:pPr marL="0" marR="0" lvl="0" indent="0" algn="l" defTabSz="914397" rtl="0" eaLnBrk="1" fontAlgn="auto" latinLnBrk="0" hangingPunct="1">
                        <a:lnSpc>
                          <a:spcPct val="100000"/>
                        </a:lnSpc>
                        <a:spcBef>
                          <a:spcPts val="0"/>
                        </a:spcBef>
                        <a:spcAft>
                          <a:spcPts val="0"/>
                        </a:spcAft>
                        <a:buClrTx/>
                        <a:buSzTx/>
                        <a:buFontTx/>
                        <a:buNone/>
                        <a:tabLst/>
                        <a:defRPr/>
                      </a:pPr>
                      <a:r>
                        <a:rPr lang="en-US" altLang="zh-TW" sz="2400" i="1" dirty="0"/>
                        <a:t>l</a:t>
                      </a:r>
                      <a:r>
                        <a:rPr lang="en-US" altLang="zh-TW" sz="2400" i="1" baseline="-25000" dirty="0"/>
                        <a:t>1</a:t>
                      </a:r>
                      <a:endParaRPr lang="zh-TW" altLang="en-US" sz="2400" i="1" baseline="-25000" dirty="0">
                        <a:latin typeface="+mn-lt"/>
                      </a:endParaRPr>
                    </a:p>
                  </a:txBody>
                  <a:tcPr>
                    <a:solidFill>
                      <a:schemeClr val="bg1">
                        <a:lumMod val="75000"/>
                        <a:alpha val="20000"/>
                      </a:schemeClr>
                    </a:solidFill>
                  </a:tcPr>
                </a:tc>
                <a:tc>
                  <a:txBody>
                    <a:bodyPr/>
                    <a:lstStyle/>
                    <a:p>
                      <a:r>
                        <a:rPr lang="en-US" altLang="zh-TW" sz="2400" dirty="0"/>
                        <a:t>0.5</a:t>
                      </a:r>
                      <a:endParaRPr lang="zh-TW" altLang="en-US" sz="2400" dirty="0"/>
                    </a:p>
                  </a:txBody>
                  <a:tcPr>
                    <a:solidFill>
                      <a:schemeClr val="bg1">
                        <a:lumMod val="75000"/>
                        <a:alpha val="20000"/>
                      </a:schemeClr>
                    </a:solidFill>
                  </a:tcPr>
                </a:tc>
                <a:tc>
                  <a:txBody>
                    <a:bodyPr/>
                    <a:lstStyle/>
                    <a:p>
                      <a:r>
                        <a:rPr lang="en-US" altLang="zh-TW" sz="2400" i="1" dirty="0"/>
                        <a:t>r</a:t>
                      </a:r>
                      <a:r>
                        <a:rPr lang="en-US" altLang="zh-TW" sz="2400" i="1" baseline="-25000" dirty="0"/>
                        <a:t>1</a:t>
                      </a:r>
                      <a:endParaRPr lang="zh-TW" altLang="en-US" sz="2400" i="1" baseline="-25000" dirty="0"/>
                    </a:p>
                  </a:txBody>
                  <a:tcPr>
                    <a:solidFill>
                      <a:schemeClr val="bg1">
                        <a:lumMod val="75000"/>
                        <a:alpha val="20000"/>
                      </a:schemeClr>
                    </a:solidFill>
                  </a:tcPr>
                </a:tc>
                <a:tc>
                  <a:txBody>
                    <a:bodyPr/>
                    <a:lstStyle/>
                    <a:p>
                      <a:pPr marL="0" algn="l" defTabSz="914400" rtl="0" eaLnBrk="1" latinLnBrk="0" hangingPunct="1"/>
                      <a:r>
                        <a:rPr lang="en-US" altLang="zh-TW" sz="2400" kern="1200" dirty="0">
                          <a:solidFill>
                            <a:schemeClr val="tx1"/>
                          </a:solidFill>
                        </a:rPr>
                        <a:t>0.179</a:t>
                      </a:r>
                      <a:endParaRPr lang="zh-TW" altLang="en-US" sz="2400" kern="1200" dirty="0">
                        <a:solidFill>
                          <a:schemeClr val="tx1"/>
                        </a:solidFill>
                        <a:latin typeface="+mn-lt"/>
                        <a:ea typeface="+mn-ea"/>
                        <a:cs typeface="+mn-cs"/>
                      </a:endParaRPr>
                    </a:p>
                  </a:txBody>
                  <a:tcPr>
                    <a:solidFill>
                      <a:schemeClr val="bg1">
                        <a:lumMod val="75000"/>
                        <a:alpha val="20000"/>
                      </a:schemeClr>
                    </a:solidFill>
                  </a:tcPr>
                </a:tc>
                <a:tc>
                  <a:txBody>
                    <a:bodyPr/>
                    <a:lstStyle/>
                    <a:p>
                      <a:pPr marL="0" algn="l" defTabSz="914400" rtl="0" eaLnBrk="1" latinLnBrk="0" hangingPunct="1"/>
                      <a:endParaRPr lang="zh-TW" altLang="en-US" sz="2400" kern="1200" dirty="0">
                        <a:solidFill>
                          <a:schemeClr val="tx1"/>
                        </a:solidFill>
                        <a:latin typeface="+mn-lt"/>
                        <a:ea typeface="+mn-ea"/>
                        <a:cs typeface="+mn-cs"/>
                      </a:endParaRPr>
                    </a:p>
                  </a:txBody>
                  <a:tcPr>
                    <a:solidFill>
                      <a:schemeClr val="bg1">
                        <a:lumMod val="75000"/>
                        <a:alpha val="20000"/>
                      </a:schemeClr>
                    </a:solidFill>
                  </a:tcPr>
                </a:tc>
                <a:extLst>
                  <a:ext uri="{0D108BD9-81ED-4DB2-BD59-A6C34878D82A}">
                    <a16:rowId xmlns:a16="http://schemas.microsoft.com/office/drawing/2014/main" val="39491864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i="1" dirty="0"/>
                        <a:t>z</a:t>
                      </a:r>
                      <a:r>
                        <a:rPr lang="en-US" altLang="zh-TW" sz="2400" i="1" baseline="-25000" dirty="0"/>
                        <a:t>2</a:t>
                      </a:r>
                      <a:endParaRPr lang="zh-TW" altLang="en-US" sz="2400" i="1" baseline="-25000" dirty="0"/>
                    </a:p>
                  </a:txBody>
                  <a:tcPr/>
                </a:tc>
                <a:tc>
                  <a:txBody>
                    <a:bodyPr/>
                    <a:lstStyle/>
                    <a:p>
                      <a:r>
                        <a:rPr lang="en-US" altLang="zh-TW" sz="2400" dirty="0"/>
                        <a:t>0.5</a:t>
                      </a:r>
                      <a:endParaRPr lang="zh-TW" altLang="en-US" sz="2400" dirty="0"/>
                    </a:p>
                  </a:txBody>
                  <a:tcPr/>
                </a:tc>
                <a:tc>
                  <a:txBody>
                    <a:bodyPr/>
                    <a:lstStyle/>
                    <a:p>
                      <a:pPr marL="0" marR="0" lvl="0" indent="0" algn="l" defTabSz="914397" rtl="0" eaLnBrk="1" fontAlgn="auto" latinLnBrk="0" hangingPunct="1">
                        <a:lnSpc>
                          <a:spcPct val="100000"/>
                        </a:lnSpc>
                        <a:spcBef>
                          <a:spcPts val="0"/>
                        </a:spcBef>
                        <a:spcAft>
                          <a:spcPts val="0"/>
                        </a:spcAft>
                        <a:buClrTx/>
                        <a:buSzTx/>
                        <a:buFontTx/>
                        <a:buNone/>
                        <a:tabLst/>
                        <a:defRPr/>
                      </a:pPr>
                      <a:r>
                        <a:rPr lang="en-US" altLang="zh-TW" sz="2400" i="1" dirty="0"/>
                        <a:t>l</a:t>
                      </a:r>
                      <a:r>
                        <a:rPr lang="en-US" altLang="zh-TW" sz="2400" i="1" baseline="-25000" dirty="0"/>
                        <a:t>2</a:t>
                      </a:r>
                      <a:endParaRPr lang="zh-TW" altLang="en-US" sz="2400" i="1" baseline="-25000" dirty="0">
                        <a:latin typeface="+mn-lt"/>
                      </a:endParaRPr>
                    </a:p>
                  </a:txBody>
                  <a:tcPr/>
                </a:tc>
                <a:tc>
                  <a:txBody>
                    <a:bodyPr/>
                    <a:lstStyle/>
                    <a:p>
                      <a:r>
                        <a:rPr lang="en-US" altLang="zh-TW" sz="2400" dirty="0"/>
                        <a:t>2.0</a:t>
                      </a:r>
                      <a:endParaRPr lang="zh-TW" alt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i="1" dirty="0"/>
                        <a:t>r</a:t>
                      </a:r>
                      <a:r>
                        <a:rPr lang="en-US" altLang="zh-TW" sz="2400" i="1" baseline="-25000" dirty="0"/>
                        <a:t>2</a:t>
                      </a:r>
                      <a:endParaRPr lang="zh-TW" altLang="en-US" sz="2400" i="1" baseline="-25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kern="1200" dirty="0">
                          <a:solidFill>
                            <a:schemeClr val="tx1"/>
                          </a:solidFill>
                        </a:rPr>
                        <a:t>0.172</a:t>
                      </a:r>
                      <a:endParaRPr lang="zh-TW" altLang="en-US" sz="2400"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400" kern="1200" dirty="0">
                        <a:solidFill>
                          <a:schemeClr val="tx1"/>
                        </a:solidFill>
                        <a:latin typeface="+mn-lt"/>
                        <a:ea typeface="+mn-ea"/>
                        <a:cs typeface="+mn-cs"/>
                      </a:endParaRPr>
                    </a:p>
                  </a:txBody>
                  <a:tcPr/>
                </a:tc>
                <a:extLst>
                  <a:ext uri="{0D108BD9-81ED-4DB2-BD59-A6C34878D82A}">
                    <a16:rowId xmlns:a16="http://schemas.microsoft.com/office/drawing/2014/main" val="30710926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i="1" dirty="0"/>
                        <a:t>z</a:t>
                      </a:r>
                      <a:r>
                        <a:rPr lang="en-US" altLang="zh-TW" sz="2400" i="1" baseline="-25000" dirty="0"/>
                        <a:t>3</a:t>
                      </a:r>
                      <a:endParaRPr lang="zh-TW" altLang="en-US" sz="2400" i="1" baseline="-25000" dirty="0"/>
                    </a:p>
                  </a:txBody>
                  <a:tcPr>
                    <a:solidFill>
                      <a:schemeClr val="bg1">
                        <a:lumMod val="75000"/>
                        <a:alpha val="20000"/>
                      </a:schemeClr>
                    </a:solidFill>
                  </a:tcPr>
                </a:tc>
                <a:tc>
                  <a:txBody>
                    <a:bodyPr/>
                    <a:lstStyle/>
                    <a:p>
                      <a:r>
                        <a:rPr lang="en-US" altLang="zh-TW" sz="2400" dirty="0"/>
                        <a:t>2.5</a:t>
                      </a:r>
                      <a:endParaRPr lang="zh-TW" altLang="en-US" sz="2400" dirty="0"/>
                    </a:p>
                  </a:txBody>
                  <a:tcPr>
                    <a:solidFill>
                      <a:schemeClr val="bg1">
                        <a:lumMod val="75000"/>
                        <a:alpha val="20000"/>
                      </a:schemeClr>
                    </a:solidFill>
                  </a:tcPr>
                </a:tc>
                <a:tc>
                  <a:txBody>
                    <a:bodyPr/>
                    <a:lstStyle/>
                    <a:p>
                      <a:pPr marL="0" marR="0" lvl="0" indent="0" algn="l" defTabSz="914397" rtl="0" eaLnBrk="1" fontAlgn="auto" latinLnBrk="0" hangingPunct="1">
                        <a:lnSpc>
                          <a:spcPct val="100000"/>
                        </a:lnSpc>
                        <a:spcBef>
                          <a:spcPts val="0"/>
                        </a:spcBef>
                        <a:spcAft>
                          <a:spcPts val="0"/>
                        </a:spcAft>
                        <a:buClrTx/>
                        <a:buSzTx/>
                        <a:buFontTx/>
                        <a:buNone/>
                        <a:tabLst/>
                        <a:defRPr/>
                      </a:pPr>
                      <a:r>
                        <a:rPr lang="en-US" altLang="zh-TW" sz="2400" i="1" dirty="0"/>
                        <a:t>l</a:t>
                      </a:r>
                      <a:r>
                        <a:rPr lang="en-US" altLang="zh-TW" sz="2400" i="1" baseline="-25000" dirty="0"/>
                        <a:t>3</a:t>
                      </a:r>
                      <a:endParaRPr lang="zh-TW" altLang="en-US" sz="2400" i="1" baseline="-25000" dirty="0"/>
                    </a:p>
                  </a:txBody>
                  <a:tcPr>
                    <a:solidFill>
                      <a:schemeClr val="bg1">
                        <a:lumMod val="75000"/>
                        <a:alpha val="20000"/>
                      </a:schemeClr>
                    </a:solidFill>
                  </a:tcPr>
                </a:tc>
                <a:tc>
                  <a:txBody>
                    <a:bodyPr/>
                    <a:lstStyle/>
                    <a:p>
                      <a:r>
                        <a:rPr lang="en-US" altLang="zh-TW" sz="2400" dirty="0"/>
                        <a:t>0.7</a:t>
                      </a:r>
                      <a:endParaRPr lang="zh-TW" altLang="en-US" sz="2400" dirty="0"/>
                    </a:p>
                  </a:txBody>
                  <a:tcPr>
                    <a:solidFill>
                      <a:schemeClr val="bg1">
                        <a:lumMod val="75000"/>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i="1" dirty="0"/>
                        <a:t>r</a:t>
                      </a:r>
                      <a:r>
                        <a:rPr lang="en-US" altLang="zh-TW" sz="2400" i="1" baseline="-25000" dirty="0"/>
                        <a:t>3</a:t>
                      </a:r>
                      <a:endParaRPr lang="zh-TW" altLang="en-US" sz="2400" i="1" baseline="-25000" dirty="0"/>
                    </a:p>
                  </a:txBody>
                  <a:tcPr>
                    <a:solidFill>
                      <a:schemeClr val="bg1">
                        <a:lumMod val="75000"/>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kern="1200" dirty="0">
                          <a:solidFill>
                            <a:schemeClr val="tx1"/>
                          </a:solidFill>
                        </a:rPr>
                        <a:t>0.168</a:t>
                      </a:r>
                      <a:endParaRPr lang="zh-TW" altLang="en-US" sz="2400" kern="1200" dirty="0">
                        <a:solidFill>
                          <a:schemeClr val="tx1"/>
                        </a:solidFill>
                        <a:latin typeface="+mn-lt"/>
                        <a:ea typeface="+mn-ea"/>
                        <a:cs typeface="+mn-cs"/>
                      </a:endParaRPr>
                    </a:p>
                  </a:txBody>
                  <a:tcPr>
                    <a:solidFill>
                      <a:schemeClr val="bg1">
                        <a:lumMod val="75000"/>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kern="1200" dirty="0">
                          <a:solidFill>
                            <a:schemeClr val="tx1"/>
                          </a:solidFill>
                        </a:rPr>
                        <a:t>0.3</a:t>
                      </a:r>
                      <a:endParaRPr lang="zh-TW" altLang="en-US" sz="2400" kern="1200" dirty="0">
                        <a:solidFill>
                          <a:schemeClr val="tx1"/>
                        </a:solidFill>
                        <a:latin typeface="+mn-lt"/>
                        <a:ea typeface="+mn-ea"/>
                        <a:cs typeface="+mn-cs"/>
                      </a:endParaRPr>
                    </a:p>
                  </a:txBody>
                  <a:tcPr>
                    <a:solidFill>
                      <a:schemeClr val="bg1">
                        <a:lumMod val="75000"/>
                        <a:alpha val="20000"/>
                      </a:schemeClr>
                    </a:solidFill>
                  </a:tcPr>
                </a:tc>
                <a:extLst>
                  <a:ext uri="{0D108BD9-81ED-4DB2-BD59-A6C34878D82A}">
                    <a16:rowId xmlns:a16="http://schemas.microsoft.com/office/drawing/2014/main" val="42840348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i="1" dirty="0"/>
                        <a:t>z</a:t>
                      </a:r>
                      <a:r>
                        <a:rPr lang="en-US" altLang="zh-TW" sz="2400" i="1" baseline="-25000" dirty="0"/>
                        <a:t>4</a:t>
                      </a:r>
                      <a:endParaRPr lang="zh-TW" altLang="en-US" sz="2400" i="1" baseline="-25000" dirty="0"/>
                    </a:p>
                  </a:txBody>
                  <a:tcPr/>
                </a:tc>
                <a:tc>
                  <a:txBody>
                    <a:bodyPr/>
                    <a:lstStyle/>
                    <a:p>
                      <a:r>
                        <a:rPr lang="en-US" altLang="zh-TW" sz="2400" dirty="0"/>
                        <a:t>3.2</a:t>
                      </a:r>
                      <a:endParaRPr lang="zh-TW" altLang="en-US" sz="2400" dirty="0"/>
                    </a:p>
                  </a:txBody>
                  <a:tcPr/>
                </a:tc>
                <a:tc>
                  <a:txBody>
                    <a:bodyPr/>
                    <a:lstStyle/>
                    <a:p>
                      <a:pPr marL="0" marR="0" lvl="0" indent="0" algn="l" defTabSz="914397" rtl="0" eaLnBrk="1" fontAlgn="auto" latinLnBrk="0" hangingPunct="1">
                        <a:lnSpc>
                          <a:spcPct val="100000"/>
                        </a:lnSpc>
                        <a:spcBef>
                          <a:spcPts val="0"/>
                        </a:spcBef>
                        <a:spcAft>
                          <a:spcPts val="0"/>
                        </a:spcAft>
                        <a:buClrTx/>
                        <a:buSzTx/>
                        <a:buFontTx/>
                        <a:buNone/>
                        <a:tabLst/>
                        <a:defRPr/>
                      </a:pPr>
                      <a:r>
                        <a:rPr lang="en-US" altLang="zh-TW" sz="2400" i="1" dirty="0"/>
                        <a:t>l</a:t>
                      </a:r>
                      <a:r>
                        <a:rPr lang="en-US" altLang="zh-TW" sz="2400" i="1" baseline="-25000" dirty="0"/>
                        <a:t>4</a:t>
                      </a:r>
                      <a:endParaRPr lang="zh-TW" altLang="en-US" sz="2400" i="1" baseline="-25000" dirty="0"/>
                    </a:p>
                  </a:txBody>
                  <a:tcPr/>
                </a:tc>
                <a:tc>
                  <a:txBody>
                    <a:bodyPr/>
                    <a:lstStyle/>
                    <a:p>
                      <a:r>
                        <a:rPr lang="en-US" altLang="zh-TW" sz="2400" dirty="0"/>
                        <a:t>0.2</a:t>
                      </a:r>
                      <a:endParaRPr lang="zh-TW" alt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i="1" dirty="0"/>
                        <a:t>r</a:t>
                      </a:r>
                      <a:r>
                        <a:rPr lang="en-US" altLang="zh-TW" sz="2400" i="1" baseline="-25000" dirty="0"/>
                        <a:t>4</a:t>
                      </a:r>
                      <a:endParaRPr lang="zh-TW" altLang="en-US" sz="2400" i="1" baseline="-25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kern="1200" dirty="0">
                          <a:solidFill>
                            <a:schemeClr val="tx1"/>
                          </a:solidFill>
                        </a:rPr>
                        <a:t>0.1718</a:t>
                      </a:r>
                      <a:endParaRPr lang="zh-TW" altLang="en-US" sz="2400"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kern="1200" dirty="0">
                          <a:solidFill>
                            <a:schemeClr val="tx1"/>
                          </a:solidFill>
                        </a:rPr>
                        <a:t>3.0</a:t>
                      </a:r>
                      <a:endParaRPr lang="zh-TW" altLang="en-US" sz="2400" kern="1200" dirty="0">
                        <a:solidFill>
                          <a:schemeClr val="tx1"/>
                        </a:solidFill>
                        <a:latin typeface="+mn-lt"/>
                        <a:ea typeface="+mn-ea"/>
                        <a:cs typeface="+mn-cs"/>
                      </a:endParaRPr>
                    </a:p>
                  </a:txBody>
                  <a:tcPr/>
                </a:tc>
                <a:extLst>
                  <a:ext uri="{0D108BD9-81ED-4DB2-BD59-A6C34878D82A}">
                    <a16:rowId xmlns:a16="http://schemas.microsoft.com/office/drawing/2014/main" val="32374942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i="1" dirty="0"/>
                        <a:t>z</a:t>
                      </a:r>
                      <a:r>
                        <a:rPr lang="en-US" altLang="zh-TW" sz="2400" i="1" baseline="-25000" dirty="0"/>
                        <a:t>5</a:t>
                      </a:r>
                      <a:endParaRPr lang="zh-TW" altLang="en-US" sz="2400" i="1" baseline="-25000" dirty="0"/>
                    </a:p>
                  </a:txBody>
                  <a:tcPr>
                    <a:solidFill>
                      <a:schemeClr val="bg1">
                        <a:lumMod val="75000"/>
                        <a:alpha val="20000"/>
                      </a:schemeClr>
                    </a:solidFill>
                  </a:tcPr>
                </a:tc>
                <a:tc>
                  <a:txBody>
                    <a:bodyPr/>
                    <a:lstStyle/>
                    <a:p>
                      <a:r>
                        <a:rPr lang="en-US" altLang="zh-TW" sz="2400" dirty="0"/>
                        <a:t>3.4</a:t>
                      </a:r>
                      <a:endParaRPr lang="zh-TW" altLang="en-US" sz="2400" dirty="0"/>
                    </a:p>
                  </a:txBody>
                  <a:tcPr>
                    <a:solidFill>
                      <a:schemeClr val="bg1">
                        <a:lumMod val="75000"/>
                        <a:alpha val="20000"/>
                      </a:schemeClr>
                    </a:solidFill>
                  </a:tcPr>
                </a:tc>
                <a:tc>
                  <a:txBody>
                    <a:bodyPr/>
                    <a:lstStyle/>
                    <a:p>
                      <a:pPr marL="0" marR="0" lvl="0" indent="0" algn="l" defTabSz="914397" rtl="0" eaLnBrk="1" fontAlgn="auto" latinLnBrk="0" hangingPunct="1">
                        <a:lnSpc>
                          <a:spcPct val="100000"/>
                        </a:lnSpc>
                        <a:spcBef>
                          <a:spcPts val="0"/>
                        </a:spcBef>
                        <a:spcAft>
                          <a:spcPts val="0"/>
                        </a:spcAft>
                        <a:buClrTx/>
                        <a:buSzTx/>
                        <a:buFontTx/>
                        <a:buNone/>
                        <a:tabLst/>
                        <a:defRPr/>
                      </a:pPr>
                      <a:r>
                        <a:rPr lang="en-US" altLang="zh-TW" sz="2400" i="1" dirty="0"/>
                        <a:t>l</a:t>
                      </a:r>
                      <a:r>
                        <a:rPr lang="en-US" altLang="zh-TW" sz="2400" i="1" baseline="-25000" dirty="0"/>
                        <a:t>5</a:t>
                      </a:r>
                      <a:endParaRPr lang="zh-TW" altLang="en-US" sz="2400" i="1" baseline="-25000" dirty="0"/>
                    </a:p>
                  </a:txBody>
                  <a:tcPr>
                    <a:solidFill>
                      <a:schemeClr val="bg1">
                        <a:lumMod val="75000"/>
                        <a:alpha val="20000"/>
                      </a:schemeClr>
                    </a:solidFill>
                  </a:tcPr>
                </a:tc>
                <a:tc>
                  <a:txBody>
                    <a:bodyPr/>
                    <a:lstStyle/>
                    <a:p>
                      <a:r>
                        <a:rPr lang="en-US" altLang="zh-TW" sz="2400" dirty="0"/>
                        <a:t>--</a:t>
                      </a:r>
                      <a:endParaRPr lang="zh-TW" altLang="en-US" sz="2400" dirty="0"/>
                    </a:p>
                  </a:txBody>
                  <a:tcPr>
                    <a:solidFill>
                      <a:schemeClr val="bg1">
                        <a:lumMod val="75000"/>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i="1" dirty="0"/>
                        <a:t>r</a:t>
                      </a:r>
                      <a:r>
                        <a:rPr lang="en-US" altLang="zh-TW" sz="2400" i="1" baseline="-25000" dirty="0"/>
                        <a:t>5</a:t>
                      </a:r>
                      <a:endParaRPr lang="zh-TW" altLang="en-US" sz="2400" i="1" baseline="-25000" dirty="0"/>
                    </a:p>
                  </a:txBody>
                  <a:tcPr>
                    <a:solidFill>
                      <a:schemeClr val="bg1">
                        <a:lumMod val="75000"/>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kern="1200" dirty="0">
                          <a:solidFill>
                            <a:schemeClr val="tx1"/>
                          </a:solidFill>
                        </a:rPr>
                        <a:t>0.182</a:t>
                      </a:r>
                      <a:endParaRPr lang="zh-TW" altLang="en-US" sz="2400" kern="1200" dirty="0">
                        <a:solidFill>
                          <a:schemeClr val="tx1"/>
                        </a:solidFill>
                        <a:latin typeface="+mn-lt"/>
                        <a:ea typeface="+mn-ea"/>
                        <a:cs typeface="+mn-cs"/>
                      </a:endParaRPr>
                    </a:p>
                  </a:txBody>
                  <a:tcPr>
                    <a:solidFill>
                      <a:schemeClr val="bg1">
                        <a:lumMod val="75000"/>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400" kern="1200" dirty="0">
                        <a:solidFill>
                          <a:schemeClr val="tx1"/>
                        </a:solidFill>
                        <a:latin typeface="+mn-lt"/>
                        <a:ea typeface="+mn-ea"/>
                        <a:cs typeface="+mn-cs"/>
                      </a:endParaRPr>
                    </a:p>
                  </a:txBody>
                  <a:tcPr>
                    <a:solidFill>
                      <a:schemeClr val="bg1">
                        <a:lumMod val="75000"/>
                        <a:alpha val="20000"/>
                      </a:schemeClr>
                    </a:solidFill>
                  </a:tcPr>
                </a:tc>
                <a:extLst>
                  <a:ext uri="{0D108BD9-81ED-4DB2-BD59-A6C34878D82A}">
                    <a16:rowId xmlns:a16="http://schemas.microsoft.com/office/drawing/2014/main" val="1158775017"/>
                  </a:ext>
                </a:extLst>
              </a:tr>
            </a:tbl>
          </a:graphicData>
        </a:graphic>
      </p:graphicFrame>
      <p:pic>
        <p:nvPicPr>
          <p:cNvPr id="592" name="圖片 591">
            <a:extLst>
              <a:ext uri="{FF2B5EF4-FFF2-40B4-BE49-F238E27FC236}">
                <a16:creationId xmlns:a16="http://schemas.microsoft.com/office/drawing/2014/main" id="{392349C2-1F7C-440B-A8C3-50BCC7BA1B2D}"/>
              </a:ext>
            </a:extLst>
          </p:cNvPr>
          <p:cNvPicPr>
            <a:picLocks noChangeAspect="1"/>
          </p:cNvPicPr>
          <p:nvPr/>
        </p:nvPicPr>
        <p:blipFill>
          <a:blip r:embed="rId5"/>
          <a:srcRect/>
          <a:stretch/>
        </p:blipFill>
        <p:spPr>
          <a:xfrm>
            <a:off x="-9292261" y="33229518"/>
            <a:ext cx="4609985" cy="3612005"/>
          </a:xfrm>
          <a:prstGeom prst="rect">
            <a:avLst/>
          </a:prstGeom>
        </p:spPr>
      </p:pic>
      <p:grpSp>
        <p:nvGrpSpPr>
          <p:cNvPr id="544" name="群組 543">
            <a:extLst>
              <a:ext uri="{FF2B5EF4-FFF2-40B4-BE49-F238E27FC236}">
                <a16:creationId xmlns:a16="http://schemas.microsoft.com/office/drawing/2014/main" id="{B07A2757-4363-4115-BD9A-735AC013A5C7}"/>
              </a:ext>
            </a:extLst>
          </p:cNvPr>
          <p:cNvGrpSpPr/>
          <p:nvPr/>
        </p:nvGrpSpPr>
        <p:grpSpPr>
          <a:xfrm>
            <a:off x="15215313" y="8910874"/>
            <a:ext cx="5282013" cy="3960000"/>
            <a:chOff x="15149667" y="17024607"/>
            <a:chExt cx="5282013" cy="3960000"/>
          </a:xfrm>
        </p:grpSpPr>
        <p:pic>
          <p:nvPicPr>
            <p:cNvPr id="498" name="圖片 497">
              <a:extLst>
                <a:ext uri="{FF2B5EF4-FFF2-40B4-BE49-F238E27FC236}">
                  <a16:creationId xmlns:a16="http://schemas.microsoft.com/office/drawing/2014/main" id="{BA73CDA6-E681-4816-8347-97243669E636}"/>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149667" y="17024607"/>
              <a:ext cx="5282013" cy="3960000"/>
            </a:xfrm>
            <a:prstGeom prst="rect">
              <a:avLst/>
            </a:prstGeom>
          </p:spPr>
        </p:pic>
        <p:sp>
          <p:nvSpPr>
            <p:cNvPr id="385" name="平行四邊形 384">
              <a:extLst>
                <a:ext uri="{FF2B5EF4-FFF2-40B4-BE49-F238E27FC236}">
                  <a16:creationId xmlns:a16="http://schemas.microsoft.com/office/drawing/2014/main" id="{FB492CB8-9866-4D54-88B9-4BD8B80356E3}"/>
                </a:ext>
              </a:extLst>
            </p:cNvPr>
            <p:cNvSpPr/>
            <p:nvPr/>
          </p:nvSpPr>
          <p:spPr>
            <a:xfrm rot="16200000">
              <a:off x="16348060" y="18111617"/>
              <a:ext cx="2201252" cy="1719657"/>
            </a:xfrm>
            <a:prstGeom prst="parallelogram">
              <a:avLst>
                <a:gd name="adj" fmla="val 52607"/>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3" name="手繪多邊形: 圖案 542">
              <a:extLst>
                <a:ext uri="{FF2B5EF4-FFF2-40B4-BE49-F238E27FC236}">
                  <a16:creationId xmlns:a16="http://schemas.microsoft.com/office/drawing/2014/main" id="{BF6D6ACD-A427-4598-AE4F-A49B223265A2}"/>
                </a:ext>
              </a:extLst>
            </p:cNvPr>
            <p:cNvSpPr/>
            <p:nvPr/>
          </p:nvSpPr>
          <p:spPr bwMode="auto">
            <a:xfrm>
              <a:off x="16592550" y="18822880"/>
              <a:ext cx="1697831" cy="1008170"/>
            </a:xfrm>
            <a:custGeom>
              <a:avLst/>
              <a:gdLst>
                <a:gd name="connsiteX0" fmla="*/ 1697831 w 1697831"/>
                <a:gd name="connsiteY0" fmla="*/ 1008170 h 1008170"/>
                <a:gd name="connsiteX1" fmla="*/ 1597819 w 1697831"/>
                <a:gd name="connsiteY1" fmla="*/ 967689 h 1008170"/>
                <a:gd name="connsiteX2" fmla="*/ 1495425 w 1697831"/>
                <a:gd name="connsiteY2" fmla="*/ 870058 h 1008170"/>
                <a:gd name="connsiteX3" fmla="*/ 1345406 w 1697831"/>
                <a:gd name="connsiteY3" fmla="*/ 817670 h 1008170"/>
                <a:gd name="connsiteX4" fmla="*/ 1204913 w 1697831"/>
                <a:gd name="connsiteY4" fmla="*/ 729564 h 1008170"/>
                <a:gd name="connsiteX5" fmla="*/ 1095375 w 1697831"/>
                <a:gd name="connsiteY5" fmla="*/ 660508 h 1008170"/>
                <a:gd name="connsiteX6" fmla="*/ 1023938 w 1697831"/>
                <a:gd name="connsiteY6" fmla="*/ 622408 h 1008170"/>
                <a:gd name="connsiteX7" fmla="*/ 981075 w 1697831"/>
                <a:gd name="connsiteY7" fmla="*/ 596214 h 1008170"/>
                <a:gd name="connsiteX8" fmla="*/ 890588 w 1697831"/>
                <a:gd name="connsiteY8" fmla="*/ 570020 h 1008170"/>
                <a:gd name="connsiteX9" fmla="*/ 804863 w 1697831"/>
                <a:gd name="connsiteY9" fmla="*/ 508108 h 1008170"/>
                <a:gd name="connsiteX10" fmla="*/ 745331 w 1697831"/>
                <a:gd name="connsiteY10" fmla="*/ 429526 h 1008170"/>
                <a:gd name="connsiteX11" fmla="*/ 726281 w 1697831"/>
                <a:gd name="connsiteY11" fmla="*/ 405714 h 1008170"/>
                <a:gd name="connsiteX12" fmla="*/ 695325 w 1697831"/>
                <a:gd name="connsiteY12" fmla="*/ 405714 h 1008170"/>
                <a:gd name="connsiteX13" fmla="*/ 654844 w 1697831"/>
                <a:gd name="connsiteY13" fmla="*/ 420001 h 1008170"/>
                <a:gd name="connsiteX14" fmla="*/ 619125 w 1697831"/>
                <a:gd name="connsiteY14" fmla="*/ 434289 h 1008170"/>
                <a:gd name="connsiteX15" fmla="*/ 545306 w 1697831"/>
                <a:gd name="connsiteY15" fmla="*/ 396189 h 1008170"/>
                <a:gd name="connsiteX16" fmla="*/ 476250 w 1697831"/>
                <a:gd name="connsiteY16" fmla="*/ 248551 h 1008170"/>
                <a:gd name="connsiteX17" fmla="*/ 442913 w 1697831"/>
                <a:gd name="connsiteY17" fmla="*/ 203308 h 1008170"/>
                <a:gd name="connsiteX18" fmla="*/ 376238 w 1697831"/>
                <a:gd name="connsiteY18" fmla="*/ 222358 h 1008170"/>
                <a:gd name="connsiteX19" fmla="*/ 319088 w 1697831"/>
                <a:gd name="connsiteY19" fmla="*/ 272364 h 1008170"/>
                <a:gd name="connsiteX20" fmla="*/ 276225 w 1697831"/>
                <a:gd name="connsiteY20" fmla="*/ 281889 h 1008170"/>
                <a:gd name="connsiteX21" fmla="*/ 207169 w 1697831"/>
                <a:gd name="connsiteY21" fmla="*/ 227120 h 1008170"/>
                <a:gd name="connsiteX22" fmla="*/ 185738 w 1697831"/>
                <a:gd name="connsiteY22" fmla="*/ 91389 h 1008170"/>
                <a:gd name="connsiteX23" fmla="*/ 116681 w 1697831"/>
                <a:gd name="connsiteY23" fmla="*/ 901 h 1008170"/>
                <a:gd name="connsiteX24" fmla="*/ 30956 w 1697831"/>
                <a:gd name="connsiteY24" fmla="*/ 50908 h 1008170"/>
                <a:gd name="connsiteX25" fmla="*/ 0 w 1697831"/>
                <a:gd name="connsiteY25" fmla="*/ 146158 h 10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97831" h="1008170">
                  <a:moveTo>
                    <a:pt x="1697831" y="1008170"/>
                  </a:moveTo>
                  <a:cubicBezTo>
                    <a:pt x="1664692" y="999439"/>
                    <a:pt x="1631553" y="990708"/>
                    <a:pt x="1597819" y="967689"/>
                  </a:cubicBezTo>
                  <a:cubicBezTo>
                    <a:pt x="1564085" y="944670"/>
                    <a:pt x="1537494" y="895061"/>
                    <a:pt x="1495425" y="870058"/>
                  </a:cubicBezTo>
                  <a:cubicBezTo>
                    <a:pt x="1453356" y="845055"/>
                    <a:pt x="1393825" y="841086"/>
                    <a:pt x="1345406" y="817670"/>
                  </a:cubicBezTo>
                  <a:cubicBezTo>
                    <a:pt x="1296987" y="794254"/>
                    <a:pt x="1204913" y="729564"/>
                    <a:pt x="1204913" y="729564"/>
                  </a:cubicBezTo>
                  <a:cubicBezTo>
                    <a:pt x="1163241" y="703370"/>
                    <a:pt x="1125537" y="678367"/>
                    <a:pt x="1095375" y="660508"/>
                  </a:cubicBezTo>
                  <a:cubicBezTo>
                    <a:pt x="1065213" y="642649"/>
                    <a:pt x="1042988" y="633124"/>
                    <a:pt x="1023938" y="622408"/>
                  </a:cubicBezTo>
                  <a:cubicBezTo>
                    <a:pt x="1004888" y="611692"/>
                    <a:pt x="1003300" y="604945"/>
                    <a:pt x="981075" y="596214"/>
                  </a:cubicBezTo>
                  <a:cubicBezTo>
                    <a:pt x="958850" y="587483"/>
                    <a:pt x="919957" y="584704"/>
                    <a:pt x="890588" y="570020"/>
                  </a:cubicBezTo>
                  <a:cubicBezTo>
                    <a:pt x="861219" y="555336"/>
                    <a:pt x="829072" y="531524"/>
                    <a:pt x="804863" y="508108"/>
                  </a:cubicBezTo>
                  <a:cubicBezTo>
                    <a:pt x="780654" y="484692"/>
                    <a:pt x="758428" y="446592"/>
                    <a:pt x="745331" y="429526"/>
                  </a:cubicBezTo>
                  <a:cubicBezTo>
                    <a:pt x="732234" y="412460"/>
                    <a:pt x="734615" y="409683"/>
                    <a:pt x="726281" y="405714"/>
                  </a:cubicBezTo>
                  <a:cubicBezTo>
                    <a:pt x="717947" y="401745"/>
                    <a:pt x="707231" y="403333"/>
                    <a:pt x="695325" y="405714"/>
                  </a:cubicBezTo>
                  <a:cubicBezTo>
                    <a:pt x="683419" y="408095"/>
                    <a:pt x="667544" y="415238"/>
                    <a:pt x="654844" y="420001"/>
                  </a:cubicBezTo>
                  <a:cubicBezTo>
                    <a:pt x="642144" y="424764"/>
                    <a:pt x="637381" y="438258"/>
                    <a:pt x="619125" y="434289"/>
                  </a:cubicBezTo>
                  <a:cubicBezTo>
                    <a:pt x="600869" y="430320"/>
                    <a:pt x="569118" y="427145"/>
                    <a:pt x="545306" y="396189"/>
                  </a:cubicBezTo>
                  <a:cubicBezTo>
                    <a:pt x="521493" y="365233"/>
                    <a:pt x="493315" y="280698"/>
                    <a:pt x="476250" y="248551"/>
                  </a:cubicBezTo>
                  <a:cubicBezTo>
                    <a:pt x="459185" y="216404"/>
                    <a:pt x="459582" y="207674"/>
                    <a:pt x="442913" y="203308"/>
                  </a:cubicBezTo>
                  <a:cubicBezTo>
                    <a:pt x="426244" y="198942"/>
                    <a:pt x="396875" y="210849"/>
                    <a:pt x="376238" y="222358"/>
                  </a:cubicBezTo>
                  <a:cubicBezTo>
                    <a:pt x="355601" y="233867"/>
                    <a:pt x="335757" y="262442"/>
                    <a:pt x="319088" y="272364"/>
                  </a:cubicBezTo>
                  <a:cubicBezTo>
                    <a:pt x="302419" y="282286"/>
                    <a:pt x="294878" y="289430"/>
                    <a:pt x="276225" y="281889"/>
                  </a:cubicBezTo>
                  <a:cubicBezTo>
                    <a:pt x="257572" y="274348"/>
                    <a:pt x="222250" y="258870"/>
                    <a:pt x="207169" y="227120"/>
                  </a:cubicBezTo>
                  <a:cubicBezTo>
                    <a:pt x="192088" y="195370"/>
                    <a:pt x="200819" y="129092"/>
                    <a:pt x="185738" y="91389"/>
                  </a:cubicBezTo>
                  <a:cubicBezTo>
                    <a:pt x="170657" y="53686"/>
                    <a:pt x="142478" y="7648"/>
                    <a:pt x="116681" y="901"/>
                  </a:cubicBezTo>
                  <a:cubicBezTo>
                    <a:pt x="90884" y="-5846"/>
                    <a:pt x="50403" y="26699"/>
                    <a:pt x="30956" y="50908"/>
                  </a:cubicBezTo>
                  <a:cubicBezTo>
                    <a:pt x="11509" y="75117"/>
                    <a:pt x="5754" y="110637"/>
                    <a:pt x="0" y="146158"/>
                  </a:cubicBezTo>
                </a:path>
              </a:pathLst>
            </a:cu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1" lang="zh-TW" altLang="en-US" sz="8200" b="0" i="0" u="none" strike="noStrike" cap="none" normalizeH="0" baseline="0">
                <a:ln>
                  <a:noFill/>
                </a:ln>
                <a:solidFill>
                  <a:schemeClr val="tx1"/>
                </a:solidFill>
                <a:effectLst/>
                <a:latin typeface="Arial" charset="0"/>
                <a:ea typeface="新細明體" charset="-120"/>
              </a:endParaRPr>
            </a:p>
          </p:txBody>
        </p:sp>
      </p:grpSp>
      <p:pic>
        <p:nvPicPr>
          <p:cNvPr id="494" name="圖片 493">
            <a:extLst>
              <a:ext uri="{FF2B5EF4-FFF2-40B4-BE49-F238E27FC236}">
                <a16:creationId xmlns:a16="http://schemas.microsoft.com/office/drawing/2014/main" id="{15B70BCD-936C-43BA-BB2E-FAE1A8A4DF28}"/>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034386" y="12778468"/>
            <a:ext cx="5282013" cy="3960000"/>
          </a:xfrm>
          <a:prstGeom prst="rect">
            <a:avLst/>
          </a:prstGeom>
        </p:spPr>
      </p:pic>
      <p:sp>
        <p:nvSpPr>
          <p:cNvPr id="409" name="圖說文字: 向右箭號 408">
            <a:extLst>
              <a:ext uri="{FF2B5EF4-FFF2-40B4-BE49-F238E27FC236}">
                <a16:creationId xmlns:a16="http://schemas.microsoft.com/office/drawing/2014/main" id="{2F59EB12-2ACE-4FBE-8DFB-0BC457B18BDA}"/>
              </a:ext>
            </a:extLst>
          </p:cNvPr>
          <p:cNvSpPr/>
          <p:nvPr/>
        </p:nvSpPr>
        <p:spPr bwMode="auto">
          <a:xfrm>
            <a:off x="1010167" y="29453036"/>
            <a:ext cx="2064711" cy="1529629"/>
          </a:xfrm>
          <a:prstGeom prst="rightArrowCallout">
            <a:avLst>
              <a:gd name="adj1" fmla="val 37667"/>
              <a:gd name="adj2" fmla="val 26759"/>
              <a:gd name="adj3" fmla="val 11982"/>
              <a:gd name="adj4" fmla="val 8342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1" lang="zh-TW" altLang="en-US" sz="8200" b="0" i="0" u="none" strike="noStrike" cap="none" normalizeH="0" baseline="0">
              <a:ln>
                <a:noFill/>
              </a:ln>
              <a:solidFill>
                <a:schemeClr val="tx1"/>
              </a:solidFill>
              <a:effectLst/>
              <a:latin typeface="Arial" charset="0"/>
              <a:ea typeface="新細明體" charset="-120"/>
            </a:endParaRPr>
          </a:p>
        </p:txBody>
      </p:sp>
      <p:sp>
        <p:nvSpPr>
          <p:cNvPr id="4" name="Rectangle 2">
            <a:extLst>
              <a:ext uri="{FF2B5EF4-FFF2-40B4-BE49-F238E27FC236}">
                <a16:creationId xmlns:a16="http://schemas.microsoft.com/office/drawing/2014/main" id="{9E5995B2-DB30-4BFC-86C8-62A94C172583}"/>
              </a:ext>
            </a:extLst>
          </p:cNvPr>
          <p:cNvSpPr txBox="1">
            <a:spLocks noChangeArrowheads="1"/>
          </p:cNvSpPr>
          <p:nvPr/>
        </p:nvSpPr>
        <p:spPr>
          <a:xfrm>
            <a:off x="3398909" y="305918"/>
            <a:ext cx="23766414" cy="1798481"/>
          </a:xfrm>
          <a:prstGeom prst="rect">
            <a:avLst/>
          </a:prstGeom>
        </p:spPr>
        <p:txBody>
          <a:bodyPr lIns="0" tIns="0" rIns="0" bIns="0"/>
          <a:lstStyle>
            <a:lvl1pPr algn="ctr" defTabSz="4175125" rtl="0" eaLnBrk="0" fontAlgn="base" hangingPunct="0">
              <a:spcBef>
                <a:spcPct val="0"/>
              </a:spcBef>
              <a:spcAft>
                <a:spcPct val="0"/>
              </a:spcAft>
              <a:defRPr kumimoji="1" sz="20100">
                <a:solidFill>
                  <a:schemeClr val="tx2"/>
                </a:solidFill>
                <a:latin typeface="+mj-lt"/>
                <a:ea typeface="+mj-ea"/>
                <a:cs typeface="+mj-cs"/>
              </a:defRPr>
            </a:lvl1pPr>
            <a:lvl2pPr algn="ctr" defTabSz="4175125" rtl="0" eaLnBrk="0" fontAlgn="base" hangingPunct="0">
              <a:spcBef>
                <a:spcPct val="0"/>
              </a:spcBef>
              <a:spcAft>
                <a:spcPct val="0"/>
              </a:spcAft>
              <a:defRPr kumimoji="1" sz="20100">
                <a:solidFill>
                  <a:schemeClr val="tx2"/>
                </a:solidFill>
                <a:latin typeface="Arial" charset="0"/>
                <a:ea typeface="新細明體" charset="-120"/>
              </a:defRPr>
            </a:lvl2pPr>
            <a:lvl3pPr algn="ctr" defTabSz="4175125" rtl="0" eaLnBrk="0" fontAlgn="base" hangingPunct="0">
              <a:spcBef>
                <a:spcPct val="0"/>
              </a:spcBef>
              <a:spcAft>
                <a:spcPct val="0"/>
              </a:spcAft>
              <a:defRPr kumimoji="1" sz="20100">
                <a:solidFill>
                  <a:schemeClr val="tx2"/>
                </a:solidFill>
                <a:latin typeface="Arial" charset="0"/>
                <a:ea typeface="新細明體" charset="-120"/>
              </a:defRPr>
            </a:lvl3pPr>
            <a:lvl4pPr algn="ctr" defTabSz="4175125" rtl="0" eaLnBrk="0" fontAlgn="base" hangingPunct="0">
              <a:spcBef>
                <a:spcPct val="0"/>
              </a:spcBef>
              <a:spcAft>
                <a:spcPct val="0"/>
              </a:spcAft>
              <a:defRPr kumimoji="1" sz="20100">
                <a:solidFill>
                  <a:schemeClr val="tx2"/>
                </a:solidFill>
                <a:latin typeface="Arial" charset="0"/>
                <a:ea typeface="新細明體" charset="-120"/>
              </a:defRPr>
            </a:lvl4pPr>
            <a:lvl5pPr algn="ctr" defTabSz="4175125" rtl="0" eaLnBrk="0" fontAlgn="base" hangingPunct="0">
              <a:spcBef>
                <a:spcPct val="0"/>
              </a:spcBef>
              <a:spcAft>
                <a:spcPct val="0"/>
              </a:spcAft>
              <a:defRPr kumimoji="1" sz="20100">
                <a:solidFill>
                  <a:schemeClr val="tx2"/>
                </a:solidFill>
                <a:latin typeface="Arial" charset="0"/>
                <a:ea typeface="新細明體" charset="-120"/>
              </a:defRPr>
            </a:lvl5pPr>
            <a:lvl6pPr marL="457199" algn="ctr" defTabSz="4176702" rtl="0" fontAlgn="base">
              <a:spcBef>
                <a:spcPct val="0"/>
              </a:spcBef>
              <a:spcAft>
                <a:spcPct val="0"/>
              </a:spcAft>
              <a:defRPr kumimoji="1" sz="20100">
                <a:solidFill>
                  <a:schemeClr val="tx2"/>
                </a:solidFill>
                <a:latin typeface="Arial" charset="0"/>
                <a:ea typeface="新細明體" charset="-120"/>
              </a:defRPr>
            </a:lvl6pPr>
            <a:lvl7pPr marL="914397" algn="ctr" defTabSz="4176702" rtl="0" fontAlgn="base">
              <a:spcBef>
                <a:spcPct val="0"/>
              </a:spcBef>
              <a:spcAft>
                <a:spcPct val="0"/>
              </a:spcAft>
              <a:defRPr kumimoji="1" sz="20100">
                <a:solidFill>
                  <a:schemeClr val="tx2"/>
                </a:solidFill>
                <a:latin typeface="Arial" charset="0"/>
                <a:ea typeface="新細明體" charset="-120"/>
              </a:defRPr>
            </a:lvl7pPr>
            <a:lvl8pPr marL="1371596" algn="ctr" defTabSz="4176702" rtl="0" fontAlgn="base">
              <a:spcBef>
                <a:spcPct val="0"/>
              </a:spcBef>
              <a:spcAft>
                <a:spcPct val="0"/>
              </a:spcAft>
              <a:defRPr kumimoji="1" sz="20100">
                <a:solidFill>
                  <a:schemeClr val="tx2"/>
                </a:solidFill>
                <a:latin typeface="Arial" charset="0"/>
                <a:ea typeface="新細明體" charset="-120"/>
              </a:defRPr>
            </a:lvl8pPr>
            <a:lvl9pPr marL="1828795" algn="ctr" defTabSz="4176702" rtl="0" fontAlgn="base">
              <a:spcBef>
                <a:spcPct val="0"/>
              </a:spcBef>
              <a:spcAft>
                <a:spcPct val="0"/>
              </a:spcAft>
              <a:defRPr kumimoji="1" sz="20100">
                <a:solidFill>
                  <a:schemeClr val="tx2"/>
                </a:solidFill>
                <a:latin typeface="Arial" charset="0"/>
                <a:ea typeface="新細明體" charset="-120"/>
              </a:defRPr>
            </a:lvl9pPr>
          </a:lstStyle>
          <a:p>
            <a:r>
              <a:rPr lang="en-US" altLang="zh-TW" sz="7200" b="1" kern="0" dirty="0">
                <a:latin typeface="Times New Roman" panose="02020603050405020304" pitchFamily="18" charset="0"/>
                <a:cs typeface="Times New Roman" panose="02020603050405020304" pitchFamily="18" charset="0"/>
              </a:rPr>
              <a:t>Structure Effect on Reflective Gyrotron Backward-Wave Oscillator</a:t>
            </a:r>
          </a:p>
        </p:txBody>
      </p:sp>
      <p:sp>
        <p:nvSpPr>
          <p:cNvPr id="5" name="Rectangle 7">
            <a:extLst>
              <a:ext uri="{FF2B5EF4-FFF2-40B4-BE49-F238E27FC236}">
                <a16:creationId xmlns:a16="http://schemas.microsoft.com/office/drawing/2014/main" id="{45EB20D2-6388-418A-921C-AF445A6E7767}"/>
              </a:ext>
            </a:extLst>
          </p:cNvPr>
          <p:cNvSpPr>
            <a:spLocks noChangeArrowheads="1"/>
          </p:cNvSpPr>
          <p:nvPr/>
        </p:nvSpPr>
        <p:spPr bwMode="auto">
          <a:xfrm>
            <a:off x="1269818" y="4106324"/>
            <a:ext cx="27675696" cy="425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kumimoji="1" sz="146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1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110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91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91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9pPr>
          </a:lstStyle>
          <a:p>
            <a:pPr algn="just">
              <a:buNone/>
            </a:pPr>
            <a:r>
              <a:rPr lang="en-US" altLang="zh-TW" sz="4000" b="1" dirty="0">
                <a:latin typeface="Times New Roman" panose="02020603050405020304" pitchFamily="18" charset="0"/>
                <a:cs typeface="Times New Roman" panose="02020603050405020304" pitchFamily="18" charset="0"/>
              </a:rPr>
              <a:t>Abstract</a:t>
            </a:r>
            <a:r>
              <a:rPr lang="en-US" altLang="zh-TW" sz="3200" i="1" dirty="0">
                <a:latin typeface="Times New Roman" panose="02020603050405020304" pitchFamily="18" charset="0"/>
                <a:cs typeface="Times New Roman" panose="02020603050405020304" pitchFamily="18" charset="0"/>
              </a:rPr>
              <a:t> </a:t>
            </a:r>
            <a:r>
              <a:rPr lang="en-US" altLang="zh-TW" sz="3200" dirty="0">
                <a:latin typeface="Times New Roman" panose="02020603050405020304" pitchFamily="18" charset="0"/>
                <a:cs typeface="Times New Roman" panose="02020603050405020304" pitchFamily="18" charset="0"/>
              </a:rPr>
              <a:t>–gyrotron devices, based on the principles of the electron cyclotron maser (ECM) instabilities, are powerful high-frequency microwave sources. In this study, we focus on specific type of reflective type gyro-BWO , which consist of several tapered section and can achieve a phenomenal output efficiency and bandwidth. This study investigates the effect of structural nonuniformities on the beam-wave interactions in the gyrotron backward-wave oscillator (gyro-BWO). Employing the effective-boundary method both upstream and downstream of the primary cavity, we examine the modulation effect resulting from end reflections. The gyrotron's beam-wave dynamics during backward wave and forward wave interactions are analyzed separately. The study reveals a significant modulation effect during the electron bunching stage of backward-wave interaction, influencing tunability positively or negatively. This modulation effect is contingent upon the acquired phase from upstream reflections. The influence of both upstream and downstream structural nonuniformities is elucidated. These findings not only provide valuable insights but also offer a clear physical understanding for optimizing current gyrotron devices.</a:t>
            </a:r>
            <a:endParaRPr lang="en-US" altLang="zh-TW" sz="3200" dirty="0">
              <a:latin typeface="+mn-lt"/>
            </a:endParaRPr>
          </a:p>
        </p:txBody>
      </p:sp>
      <p:sp>
        <p:nvSpPr>
          <p:cNvPr id="6" name="Rectangle 74">
            <a:extLst>
              <a:ext uri="{FF2B5EF4-FFF2-40B4-BE49-F238E27FC236}">
                <a16:creationId xmlns:a16="http://schemas.microsoft.com/office/drawing/2014/main" id="{4730EE83-EBBA-4E82-A761-64D79FE345EB}"/>
              </a:ext>
            </a:extLst>
          </p:cNvPr>
          <p:cNvSpPr>
            <a:spLocks noChangeArrowheads="1"/>
          </p:cNvSpPr>
          <p:nvPr/>
        </p:nvSpPr>
        <p:spPr bwMode="auto">
          <a:xfrm>
            <a:off x="296928" y="8404474"/>
            <a:ext cx="1472561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176713">
              <a:spcBef>
                <a:spcPct val="20000"/>
              </a:spcBef>
              <a:buChar char="•"/>
              <a:defRPr kumimoji="1" sz="14600">
                <a:solidFill>
                  <a:schemeClr val="tx1"/>
                </a:solidFill>
                <a:latin typeface="Arial" panose="020B0604020202020204" pitchFamily="34" charset="0"/>
                <a:ea typeface="新細明體" panose="02020500000000000000" pitchFamily="18" charset="-120"/>
              </a:defRPr>
            </a:lvl1pPr>
            <a:lvl2pPr marL="3394075" indent="-1306513" defTabSz="4176713">
              <a:spcBef>
                <a:spcPct val="20000"/>
              </a:spcBef>
              <a:buChar char="–"/>
              <a:defRPr kumimoji="1" sz="12800">
                <a:solidFill>
                  <a:schemeClr val="tx1"/>
                </a:solidFill>
                <a:latin typeface="Arial" panose="020B0604020202020204" pitchFamily="34" charset="0"/>
                <a:ea typeface="新細明體" panose="02020500000000000000" pitchFamily="18" charset="-120"/>
              </a:defRPr>
            </a:lvl2pPr>
            <a:lvl3pPr marL="5221288" indent="-1044575" defTabSz="4176713">
              <a:spcBef>
                <a:spcPct val="20000"/>
              </a:spcBef>
              <a:buChar char="•"/>
              <a:defRPr kumimoji="1" sz="11000">
                <a:solidFill>
                  <a:schemeClr val="tx1"/>
                </a:solidFill>
                <a:latin typeface="Arial" panose="020B0604020202020204" pitchFamily="34" charset="0"/>
                <a:ea typeface="新細明體" panose="02020500000000000000" pitchFamily="18" charset="-120"/>
              </a:defRPr>
            </a:lvl3pPr>
            <a:lvl4pPr marL="7308850" indent="-1044575" defTabSz="4176713">
              <a:spcBef>
                <a:spcPct val="20000"/>
              </a:spcBef>
              <a:buChar char="–"/>
              <a:defRPr kumimoji="1" sz="9100">
                <a:solidFill>
                  <a:schemeClr val="tx1"/>
                </a:solidFill>
                <a:latin typeface="Arial" panose="020B0604020202020204" pitchFamily="34" charset="0"/>
                <a:ea typeface="新細明體" panose="02020500000000000000" pitchFamily="18" charset="-120"/>
              </a:defRPr>
            </a:lvl4pPr>
            <a:lvl5pPr marL="9396413" indent="-1042988" defTabSz="4176713">
              <a:spcBef>
                <a:spcPct val="20000"/>
              </a:spcBef>
              <a:buChar char="»"/>
              <a:defRPr kumimoji="1" sz="9100">
                <a:solidFill>
                  <a:schemeClr val="tx1"/>
                </a:solidFill>
                <a:latin typeface="Arial" panose="020B0604020202020204" pitchFamily="34" charset="0"/>
                <a:ea typeface="新細明體" panose="02020500000000000000" pitchFamily="18" charset="-120"/>
              </a:defRPr>
            </a:lvl5pPr>
            <a:lvl6pPr marL="98536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6pPr>
            <a:lvl7pPr marL="103108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7pPr>
            <a:lvl8pPr marL="107680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8pPr>
            <a:lvl9pPr marL="112252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en-US" altLang="zh-TW" sz="4000" b="1" dirty="0">
                <a:latin typeface="Times New Roman" panose="02020603050405020304" pitchFamily="18" charset="0"/>
                <a:cs typeface="Times New Roman" panose="02020603050405020304" pitchFamily="18" charset="0"/>
              </a:rPr>
              <a:t>I. Introduction and motivation</a:t>
            </a:r>
          </a:p>
        </p:txBody>
      </p:sp>
      <p:sp>
        <p:nvSpPr>
          <p:cNvPr id="7" name="Text Box 6">
            <a:extLst>
              <a:ext uri="{FF2B5EF4-FFF2-40B4-BE49-F238E27FC236}">
                <a16:creationId xmlns:a16="http://schemas.microsoft.com/office/drawing/2014/main" id="{825F7FBA-A5E7-4C9C-8725-CA79B8913D53}"/>
              </a:ext>
            </a:extLst>
          </p:cNvPr>
          <p:cNvSpPr txBox="1">
            <a:spLocks noChangeArrowheads="1"/>
          </p:cNvSpPr>
          <p:nvPr/>
        </p:nvSpPr>
        <p:spPr bwMode="auto">
          <a:xfrm>
            <a:off x="4591518" y="2247873"/>
            <a:ext cx="21144450" cy="2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146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1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110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91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91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9pPr>
          </a:lstStyle>
          <a:p>
            <a:pPr algn="ctr">
              <a:buNone/>
            </a:pPr>
            <a:r>
              <a:rPr lang="en-US" altLang="zh-TW" sz="3200" dirty="0">
                <a:latin typeface="Times New Roman" panose="02020603050405020304" pitchFamily="18" charset="0"/>
                <a:cs typeface="Times New Roman" panose="02020603050405020304" pitchFamily="18" charset="0"/>
              </a:rPr>
              <a:t>Chia-</a:t>
            </a:r>
            <a:r>
              <a:rPr lang="en-US" altLang="zh-TW" sz="3200" dirty="0" err="1">
                <a:latin typeface="Times New Roman" panose="02020603050405020304" pitchFamily="18" charset="0"/>
                <a:cs typeface="Times New Roman" panose="02020603050405020304" pitchFamily="18" charset="0"/>
              </a:rPr>
              <a:t>Chuan</a:t>
            </a:r>
            <a:r>
              <a:rPr lang="en-US" altLang="zh-TW" sz="3200" dirty="0">
                <a:latin typeface="Times New Roman" panose="02020603050405020304" pitchFamily="18" charset="0"/>
                <a:cs typeface="Times New Roman" panose="02020603050405020304" pitchFamily="18" charset="0"/>
              </a:rPr>
              <a:t> Chang(</a:t>
            </a:r>
            <a:r>
              <a:rPr lang="zh-TW" altLang="en-US" sz="3200" dirty="0">
                <a:latin typeface="+mn-ea"/>
                <a:ea typeface="+mn-ea"/>
                <a:cs typeface="Times New Roman" panose="02020603050405020304" pitchFamily="18" charset="0"/>
              </a:rPr>
              <a:t>張家銓</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aseline="30000" dirty="0">
                <a:latin typeface="Times New Roman" panose="02020603050405020304" pitchFamily="18" charset="0"/>
                <a:ea typeface="標楷體" panose="03000509000000000000" pitchFamily="65" charset="-120"/>
                <a:cs typeface="Times New Roman" panose="02020603050405020304" pitchFamily="18" charset="0"/>
              </a:rPr>
              <a:t>1</a:t>
            </a:r>
            <a:r>
              <a:rPr lang="en-US" altLang="zh-TW" sz="3200" baseline="30000" dirty="0">
                <a:latin typeface="Times New Roman" panose="02020603050405020304" pitchFamily="18" charset="0"/>
                <a:cs typeface="Times New Roman" panose="02020603050405020304" pitchFamily="18" charset="0"/>
              </a:rPr>
              <a:t> </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,Tien-Fu Yang(</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楊添福</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aseline="30000" dirty="0">
                <a:latin typeface="Times New Roman" panose="02020603050405020304" pitchFamily="18" charset="0"/>
                <a:ea typeface="標楷體" panose="03000509000000000000" pitchFamily="65" charset="-120"/>
                <a:cs typeface="Times New Roman" panose="02020603050405020304" pitchFamily="18" charset="0"/>
              </a:rPr>
              <a:t> 1</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3200" dirty="0" err="1">
                <a:latin typeface="Times New Roman" panose="02020603050405020304" pitchFamily="18" charset="0"/>
                <a:cs typeface="Times New Roman" panose="02020603050405020304" pitchFamily="18" charset="0"/>
              </a:rPr>
              <a:t>Hsin</a:t>
            </a:r>
            <a:r>
              <a:rPr lang="en-US" altLang="zh-TW" sz="3200" dirty="0">
                <a:latin typeface="Times New Roman" panose="02020603050405020304" pitchFamily="18" charset="0"/>
                <a:cs typeface="Times New Roman" panose="02020603050405020304" pitchFamily="18" charset="0"/>
              </a:rPr>
              <a:t>-Yu Yao(</a:t>
            </a:r>
            <a:r>
              <a:rPr lang="zh-TW" altLang="en-US" sz="3200" dirty="0">
                <a:latin typeface="Times New Roman" panose="02020603050405020304" pitchFamily="18" charset="0"/>
                <a:ea typeface="標楷體" panose="03000509000000000000" pitchFamily="65" charset="-120"/>
              </a:rPr>
              <a:t>姚欣佑</a:t>
            </a:r>
            <a:r>
              <a:rPr lang="en-US" altLang="zh-TW" sz="3200" dirty="0">
                <a:latin typeface="Times New Roman" panose="02020603050405020304" pitchFamily="18" charset="0"/>
                <a:cs typeface="Times New Roman" panose="02020603050405020304" pitchFamily="18" charset="0"/>
              </a:rPr>
              <a:t>)</a:t>
            </a:r>
            <a:r>
              <a:rPr lang="en-US" altLang="zh-TW" sz="3200" baseline="30000" dirty="0">
                <a:latin typeface="Times New Roman" panose="02020603050405020304" pitchFamily="18" charset="0"/>
                <a:ea typeface="標楷體" panose="03000509000000000000" pitchFamily="65" charset="-120"/>
                <a:cs typeface="Times New Roman" panose="02020603050405020304" pitchFamily="18" charset="0"/>
              </a:rPr>
              <a:t> 2</a:t>
            </a:r>
            <a:r>
              <a:rPr lang="en-US" altLang="zh-TW" sz="3200" dirty="0">
                <a:latin typeface="Times New Roman" panose="02020603050405020304" pitchFamily="18" charset="0"/>
                <a:cs typeface="Times New Roman" panose="02020603050405020304" pitchFamily="18" charset="0"/>
              </a:rPr>
              <a:t>, </a:t>
            </a:r>
            <a:r>
              <a:rPr lang="en-US" altLang="zh-TW" sz="3200" dirty="0" err="1">
                <a:latin typeface="Times New Roman" panose="02020603050405020304" pitchFamily="18" charset="0"/>
                <a:cs typeface="Times New Roman" panose="02020603050405020304" pitchFamily="18" charset="0"/>
              </a:rPr>
              <a:t>Tsun</a:t>
            </a:r>
            <a:r>
              <a:rPr lang="en-US" altLang="zh-TW" sz="3200" dirty="0">
                <a:latin typeface="Times New Roman" panose="02020603050405020304" pitchFamily="18" charset="0"/>
                <a:cs typeface="Times New Roman" panose="02020603050405020304" pitchFamily="18" charset="0"/>
              </a:rPr>
              <a:t>-Hsu Chang(</a:t>
            </a:r>
            <a:r>
              <a:rPr lang="zh-TW" altLang="en-US" sz="3200" dirty="0">
                <a:latin typeface="Times New Roman" panose="02020603050405020304" pitchFamily="18" charset="0"/>
                <a:ea typeface="標楷體" panose="03000509000000000000" pitchFamily="65" charset="-120"/>
              </a:rPr>
              <a:t>張存續</a:t>
            </a:r>
            <a:r>
              <a:rPr lang="en-US" altLang="zh-TW" sz="3200" dirty="0">
                <a:latin typeface="Times New Roman" panose="02020603050405020304" pitchFamily="18" charset="0"/>
                <a:cs typeface="Times New Roman" panose="02020603050405020304" pitchFamily="18" charset="0"/>
              </a:rPr>
              <a:t>)</a:t>
            </a:r>
            <a:r>
              <a:rPr lang="en-US" altLang="zh-TW" sz="3200" baseline="30000" dirty="0">
                <a:latin typeface="Times New Roman" panose="02020603050405020304" pitchFamily="18" charset="0"/>
                <a:ea typeface="標楷體" panose="03000509000000000000" pitchFamily="65" charset="-120"/>
                <a:cs typeface="Times New Roman" panose="02020603050405020304" pitchFamily="18" charset="0"/>
              </a:rPr>
              <a:t> 1</a:t>
            </a:r>
            <a:br>
              <a:rPr lang="en-US" altLang="zh-TW" sz="3200" dirty="0">
                <a:latin typeface="Times New Roman" panose="02020603050405020304" pitchFamily="18" charset="0"/>
                <a:cs typeface="Times New Roman" panose="02020603050405020304" pitchFamily="18" charset="0"/>
              </a:rPr>
            </a:br>
            <a:r>
              <a:rPr lang="en-US" altLang="zh-TW" sz="3200" baseline="30000" dirty="0">
                <a:latin typeface="Times New Roman" panose="02020603050405020304" pitchFamily="18" charset="0"/>
                <a:cs typeface="Times New Roman" panose="02020603050405020304" pitchFamily="18" charset="0"/>
              </a:rPr>
              <a:t> 1</a:t>
            </a:r>
            <a:r>
              <a:rPr lang="en-US" altLang="zh-TW" sz="3200" i="1" dirty="0">
                <a:latin typeface="Times New Roman" panose="02020603050405020304" pitchFamily="18" charset="0"/>
                <a:cs typeface="Times New Roman" panose="02020603050405020304" pitchFamily="18" charset="0"/>
              </a:rPr>
              <a:t>Department of Physics, National Tsing Hua University, Hsinchu, Taiwan</a:t>
            </a:r>
          </a:p>
          <a:p>
            <a:pPr algn="ctr">
              <a:buNone/>
            </a:pPr>
            <a:r>
              <a:rPr lang="en-US" altLang="zh-TW" sz="3200" i="1" baseline="30000" dirty="0">
                <a:latin typeface="Times New Roman" panose="02020603050405020304" pitchFamily="18" charset="0"/>
                <a:cs typeface="Times New Roman" panose="02020603050405020304" pitchFamily="18" charset="0"/>
              </a:rPr>
              <a:t>2</a:t>
            </a:r>
            <a:r>
              <a:rPr lang="en-US" altLang="zh-TW" sz="3200" i="1" dirty="0">
                <a:latin typeface="Times New Roman" panose="02020603050405020304" pitchFamily="18" charset="0"/>
                <a:cs typeface="Times New Roman" panose="02020603050405020304" pitchFamily="18" charset="0"/>
              </a:rPr>
              <a:t>Department of Physics, National Chung Cheng University, Chiayi, Taiwan</a:t>
            </a:r>
          </a:p>
          <a:p>
            <a:pPr algn="ctr">
              <a:buFontTx/>
              <a:buNone/>
            </a:pPr>
            <a:r>
              <a:rPr lang="en-US" altLang="zh-TW" sz="3200" dirty="0">
                <a:latin typeface="Times New Roman" panose="02020603050405020304" pitchFamily="18" charset="0"/>
                <a:cs typeface="Times New Roman" panose="02020603050405020304" pitchFamily="18" charset="0"/>
              </a:rPr>
              <a:t>Email: cc1141596063@hotmail.com</a:t>
            </a:r>
          </a:p>
        </p:txBody>
      </p:sp>
      <p:pic>
        <p:nvPicPr>
          <p:cNvPr id="8" name="Picture 2" descr="C:\Users\Survival\AppData\Local\Temp\Rar$DRa0.232\GIF\清大LOGO(圓).gif">
            <a:extLst>
              <a:ext uri="{FF2B5EF4-FFF2-40B4-BE49-F238E27FC236}">
                <a16:creationId xmlns:a16="http://schemas.microsoft.com/office/drawing/2014/main" id="{704E075C-9708-4C35-91C0-6060B71681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811" y="349409"/>
            <a:ext cx="3272976" cy="327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a:extLst>
              <a:ext uri="{FF2B5EF4-FFF2-40B4-BE49-F238E27FC236}">
                <a16:creationId xmlns:a16="http://schemas.microsoft.com/office/drawing/2014/main" id="{94C8DACD-B68F-4413-875A-2373C177FC34}"/>
              </a:ext>
            </a:extLst>
          </p:cNvPr>
          <p:cNvSpPr/>
          <p:nvPr/>
        </p:nvSpPr>
        <p:spPr>
          <a:xfrm>
            <a:off x="550749" y="9031441"/>
            <a:ext cx="14092703" cy="6093976"/>
          </a:xfrm>
          <a:prstGeom prst="rect">
            <a:avLst/>
          </a:prstGeom>
        </p:spPr>
        <p:txBody>
          <a:bodyPr wrap="square">
            <a:spAutoFit/>
          </a:bodyPr>
          <a:lstStyle/>
          <a:p>
            <a:pPr algn="just"/>
            <a:r>
              <a:rPr lang="en-US" altLang="zh-TW" sz="3000" dirty="0">
                <a:latin typeface="Times New Roman" panose="02020603050405020304" pitchFamily="18" charset="0"/>
                <a:cs typeface="Times New Roman" panose="02020603050405020304" pitchFamily="18" charset="0"/>
              </a:rPr>
              <a:t>Gyrotron backward-wave oscillator (gyro-BWO), featuring continuous and smooth frequency tuning in a non-resonant structure (internal feedback), is capable of stable operation in the nonlinear region with fine frequency tunability and high power. However, the absence of a terahertz mode converter for extracting wave energy at the beam entrance has led to interest in converter-free, reflective-type gyro-BWOs (R-gyro-BWOs). These R-gyro-BWOs, resembling the </a:t>
            </a:r>
            <a:r>
              <a:rPr lang="en-US" altLang="zh-TW" sz="3000" dirty="0" err="1">
                <a:latin typeface="Times New Roman" panose="02020603050405020304" pitchFamily="18" charset="0"/>
                <a:cs typeface="Times New Roman" panose="02020603050405020304" pitchFamily="18" charset="0"/>
              </a:rPr>
              <a:t>gyromonotron</a:t>
            </a:r>
            <a:r>
              <a:rPr lang="en-US" altLang="zh-TW" sz="3000" dirty="0">
                <a:latin typeface="Times New Roman" panose="02020603050405020304" pitchFamily="18" charset="0"/>
                <a:cs typeface="Times New Roman" panose="02020603050405020304" pitchFamily="18" charset="0"/>
              </a:rPr>
              <a:t> in delivering wave power forward, have sparked interest. Nevertheless, the characteristic of the R-gyro-BWO seems not well understood to date and it tends to be ambiguous with that of the low power gyrotron. They do have analogous configurations in interaction structure, but the working mechanisms as well as design principles are studied from the distinct perspectives: beam-wave resonance and structure resonance. To better comprehend the linear and nonlinear properties of a frequency-tunable gyrotron, a general principle applied for both the R-gyro-BWO and the low power gyrotron is pressingly desired.</a:t>
            </a:r>
            <a:endParaRPr lang="en-US" altLang="zh-TW" sz="3000" dirty="0">
              <a:latin typeface="+mn-lt"/>
            </a:endParaRPr>
          </a:p>
        </p:txBody>
      </p:sp>
      <p:sp>
        <p:nvSpPr>
          <p:cNvPr id="10" name="Rectangle 74">
            <a:extLst>
              <a:ext uri="{FF2B5EF4-FFF2-40B4-BE49-F238E27FC236}">
                <a16:creationId xmlns:a16="http://schemas.microsoft.com/office/drawing/2014/main" id="{FDED4F3A-EEB5-4F7A-90B2-39E469636FD7}"/>
              </a:ext>
            </a:extLst>
          </p:cNvPr>
          <p:cNvSpPr>
            <a:spLocks noChangeArrowheads="1"/>
          </p:cNvSpPr>
          <p:nvPr/>
        </p:nvSpPr>
        <p:spPr bwMode="auto">
          <a:xfrm>
            <a:off x="385868" y="14995550"/>
            <a:ext cx="1472562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176713">
              <a:spcBef>
                <a:spcPct val="20000"/>
              </a:spcBef>
              <a:buChar char="•"/>
              <a:defRPr kumimoji="1" sz="14600">
                <a:solidFill>
                  <a:schemeClr val="tx1"/>
                </a:solidFill>
                <a:latin typeface="Arial" panose="020B0604020202020204" pitchFamily="34" charset="0"/>
                <a:ea typeface="新細明體" panose="02020500000000000000" pitchFamily="18" charset="-120"/>
              </a:defRPr>
            </a:lvl1pPr>
            <a:lvl2pPr marL="3394075" indent="-1306513" defTabSz="4176713">
              <a:spcBef>
                <a:spcPct val="20000"/>
              </a:spcBef>
              <a:buChar char="–"/>
              <a:defRPr kumimoji="1" sz="12800">
                <a:solidFill>
                  <a:schemeClr val="tx1"/>
                </a:solidFill>
                <a:latin typeface="Arial" panose="020B0604020202020204" pitchFamily="34" charset="0"/>
                <a:ea typeface="新細明體" panose="02020500000000000000" pitchFamily="18" charset="-120"/>
              </a:defRPr>
            </a:lvl2pPr>
            <a:lvl3pPr marL="5221288" indent="-1044575" defTabSz="4176713">
              <a:spcBef>
                <a:spcPct val="20000"/>
              </a:spcBef>
              <a:buChar char="•"/>
              <a:defRPr kumimoji="1" sz="11000">
                <a:solidFill>
                  <a:schemeClr val="tx1"/>
                </a:solidFill>
                <a:latin typeface="Arial" panose="020B0604020202020204" pitchFamily="34" charset="0"/>
                <a:ea typeface="新細明體" panose="02020500000000000000" pitchFamily="18" charset="-120"/>
              </a:defRPr>
            </a:lvl3pPr>
            <a:lvl4pPr marL="7308850" indent="-1044575" defTabSz="4176713">
              <a:spcBef>
                <a:spcPct val="20000"/>
              </a:spcBef>
              <a:buChar char="–"/>
              <a:defRPr kumimoji="1" sz="9100">
                <a:solidFill>
                  <a:schemeClr val="tx1"/>
                </a:solidFill>
                <a:latin typeface="Arial" panose="020B0604020202020204" pitchFamily="34" charset="0"/>
                <a:ea typeface="新細明體" panose="02020500000000000000" pitchFamily="18" charset="-120"/>
              </a:defRPr>
            </a:lvl4pPr>
            <a:lvl5pPr marL="9396413" indent="-1042988" defTabSz="4176713">
              <a:spcBef>
                <a:spcPct val="20000"/>
              </a:spcBef>
              <a:buChar char="»"/>
              <a:defRPr kumimoji="1" sz="9100">
                <a:solidFill>
                  <a:schemeClr val="tx1"/>
                </a:solidFill>
                <a:latin typeface="Arial" panose="020B0604020202020204" pitchFamily="34" charset="0"/>
                <a:ea typeface="新細明體" panose="02020500000000000000" pitchFamily="18" charset="-120"/>
              </a:defRPr>
            </a:lvl5pPr>
            <a:lvl6pPr marL="98536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6pPr>
            <a:lvl7pPr marL="103108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7pPr>
            <a:lvl8pPr marL="107680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8pPr>
            <a:lvl9pPr marL="112252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None/>
            </a:pPr>
            <a:r>
              <a:rPr lang="en-US" altLang="zh-TW" sz="4000" b="1" dirty="0">
                <a:latin typeface="Times New Roman" panose="02020603050405020304" pitchFamily="18" charset="0"/>
                <a:cs typeface="Times New Roman" panose="02020603050405020304" pitchFamily="18" charset="0"/>
              </a:rPr>
              <a:t>II. Model and Simulation Parameters</a:t>
            </a:r>
          </a:p>
        </p:txBody>
      </p:sp>
      <p:sp>
        <p:nvSpPr>
          <p:cNvPr id="139" name="矩形 138">
            <a:extLst>
              <a:ext uri="{FF2B5EF4-FFF2-40B4-BE49-F238E27FC236}">
                <a16:creationId xmlns:a16="http://schemas.microsoft.com/office/drawing/2014/main" id="{FC64C7EF-DFE0-469E-A094-EFDEBF140EBB}"/>
              </a:ext>
            </a:extLst>
          </p:cNvPr>
          <p:cNvSpPr/>
          <p:nvPr/>
        </p:nvSpPr>
        <p:spPr>
          <a:xfrm>
            <a:off x="408361" y="23183488"/>
            <a:ext cx="7287644" cy="954107"/>
          </a:xfrm>
          <a:prstGeom prst="rect">
            <a:avLst/>
          </a:prstGeom>
        </p:spPr>
        <p:txBody>
          <a:bodyPr wrap="square">
            <a:spAutoFit/>
          </a:bodyPr>
          <a:lstStyle/>
          <a:p>
            <a:pPr algn="just"/>
            <a:r>
              <a:rPr lang="en-US" altLang="zh-TW" sz="2800" b="1" dirty="0">
                <a:latin typeface="+mn-lt"/>
              </a:rPr>
              <a:t>Fig. 1. </a:t>
            </a:r>
            <a:r>
              <a:rPr lang="en-US" altLang="zh-TW" sz="2800" dirty="0">
                <a:latin typeface="+mn-lt"/>
              </a:rPr>
              <a:t>Radius (</a:t>
            </a:r>
            <a:r>
              <a:rPr lang="en-US" altLang="zh-TW" sz="2800" i="1" dirty="0">
                <a:latin typeface="+mn-lt"/>
              </a:rPr>
              <a:t>r</a:t>
            </a:r>
            <a:r>
              <a:rPr lang="en-US" altLang="zh-TW" sz="2800" dirty="0">
                <a:latin typeface="+mn-lt"/>
              </a:rPr>
              <a:t>) vs position (</a:t>
            </a:r>
            <a:r>
              <a:rPr lang="en-US" altLang="zh-TW" sz="2800" i="1" dirty="0">
                <a:latin typeface="+mn-lt"/>
              </a:rPr>
              <a:t>z</a:t>
            </a:r>
            <a:r>
              <a:rPr lang="en-US" altLang="zh-TW" sz="2800" dirty="0">
                <a:latin typeface="+mn-lt"/>
              </a:rPr>
              <a:t>). A total reflection B.C. at left boundary for R-gyro-BWO; </a:t>
            </a:r>
            <a:endParaRPr lang="zh-TW" altLang="en-US" sz="2800" dirty="0">
              <a:latin typeface="+mn-lt"/>
            </a:endParaRPr>
          </a:p>
        </p:txBody>
      </p:sp>
      <p:cxnSp>
        <p:nvCxnSpPr>
          <p:cNvPr id="141" name="直線接點 140">
            <a:extLst>
              <a:ext uri="{FF2B5EF4-FFF2-40B4-BE49-F238E27FC236}">
                <a16:creationId xmlns:a16="http://schemas.microsoft.com/office/drawing/2014/main" id="{0C98A8F1-AAF9-4A17-8FD1-5765B31BA936}"/>
              </a:ext>
            </a:extLst>
          </p:cNvPr>
          <p:cNvCxnSpPr>
            <a:cxnSpLocks/>
          </p:cNvCxnSpPr>
          <p:nvPr/>
        </p:nvCxnSpPr>
        <p:spPr bwMode="auto">
          <a:xfrm>
            <a:off x="15139987" y="5804640"/>
            <a:ext cx="0" cy="34059784"/>
          </a:xfrm>
          <a:prstGeom prst="line">
            <a:avLst/>
          </a:prstGeom>
          <a:solidFill>
            <a:schemeClr val="accent1"/>
          </a:solidFill>
          <a:ln w="9525" cap="flat" cmpd="sng" algn="ctr">
            <a:noFill/>
            <a:prstDash val="solid"/>
            <a:round/>
            <a:headEnd type="none" w="med" len="med"/>
            <a:tailEnd type="none" w="med" len="med"/>
          </a:ln>
          <a:effectLst/>
        </p:spPr>
      </p:cxnSp>
      <p:sp>
        <p:nvSpPr>
          <p:cNvPr id="149" name="矩形 148">
            <a:extLst>
              <a:ext uri="{FF2B5EF4-FFF2-40B4-BE49-F238E27FC236}">
                <a16:creationId xmlns:a16="http://schemas.microsoft.com/office/drawing/2014/main" id="{AF0051AA-5EA3-4090-BDA0-4DD9C441639D}"/>
              </a:ext>
            </a:extLst>
          </p:cNvPr>
          <p:cNvSpPr/>
          <p:nvPr/>
        </p:nvSpPr>
        <p:spPr>
          <a:xfrm>
            <a:off x="8093718" y="16421568"/>
            <a:ext cx="6721519" cy="523220"/>
          </a:xfrm>
          <a:prstGeom prst="rect">
            <a:avLst/>
          </a:prstGeom>
        </p:spPr>
        <p:txBody>
          <a:bodyPr wrap="square">
            <a:spAutoFit/>
          </a:bodyPr>
          <a:lstStyle/>
          <a:p>
            <a:r>
              <a:rPr lang="en-US" altLang="zh-TW" sz="2800" b="1" dirty="0">
                <a:latin typeface="+mn-lt"/>
              </a:rPr>
              <a:t>Table. 1. </a:t>
            </a:r>
            <a:r>
              <a:rPr lang="en-US" altLang="zh-TW" sz="2800" dirty="0">
                <a:latin typeface="+mn-lt"/>
              </a:rPr>
              <a:t>Dimension of interaction structure.</a:t>
            </a:r>
            <a:endParaRPr lang="zh-TW" altLang="en-US" sz="2800" dirty="0">
              <a:latin typeface="+mn-lt"/>
            </a:endParaRPr>
          </a:p>
        </p:txBody>
      </p:sp>
      <p:graphicFrame>
        <p:nvGraphicFramePr>
          <p:cNvPr id="150" name="表格 3">
            <a:extLst>
              <a:ext uri="{FF2B5EF4-FFF2-40B4-BE49-F238E27FC236}">
                <a16:creationId xmlns:a16="http://schemas.microsoft.com/office/drawing/2014/main" id="{D50CEFFC-DEAB-4417-BD52-0BC057270CC6}"/>
              </a:ext>
            </a:extLst>
          </p:cNvPr>
          <p:cNvGraphicFramePr>
            <a:graphicFrameLocks noGrp="1"/>
          </p:cNvGraphicFramePr>
          <p:nvPr>
            <p:extLst>
              <p:ext uri="{D42A27DB-BD31-4B8C-83A1-F6EECF244321}">
                <p14:modId xmlns:p14="http://schemas.microsoft.com/office/powerpoint/2010/main" val="3610576679"/>
              </p:ext>
            </p:extLst>
          </p:nvPr>
        </p:nvGraphicFramePr>
        <p:xfrm>
          <a:off x="7977036" y="20368312"/>
          <a:ext cx="6818324" cy="3657600"/>
        </p:xfrm>
        <a:graphic>
          <a:graphicData uri="http://schemas.openxmlformats.org/drawingml/2006/table">
            <a:tbl>
              <a:tblPr firstRow="1" bandRow="1">
                <a:tableStyleId>{9D7B26C5-4107-4FEC-AEDC-1716B250A1EF}</a:tableStyleId>
              </a:tblPr>
              <a:tblGrid>
                <a:gridCol w="2554495">
                  <a:extLst>
                    <a:ext uri="{9D8B030D-6E8A-4147-A177-3AD203B41FA5}">
                      <a16:colId xmlns:a16="http://schemas.microsoft.com/office/drawing/2014/main" val="2797161223"/>
                    </a:ext>
                  </a:extLst>
                </a:gridCol>
                <a:gridCol w="1487267">
                  <a:extLst>
                    <a:ext uri="{9D8B030D-6E8A-4147-A177-3AD203B41FA5}">
                      <a16:colId xmlns:a16="http://schemas.microsoft.com/office/drawing/2014/main" val="1515339979"/>
                    </a:ext>
                  </a:extLst>
                </a:gridCol>
                <a:gridCol w="1294939">
                  <a:extLst>
                    <a:ext uri="{9D8B030D-6E8A-4147-A177-3AD203B41FA5}">
                      <a16:colId xmlns:a16="http://schemas.microsoft.com/office/drawing/2014/main" val="357998660"/>
                    </a:ext>
                  </a:extLst>
                </a:gridCol>
                <a:gridCol w="1481623">
                  <a:extLst>
                    <a:ext uri="{9D8B030D-6E8A-4147-A177-3AD203B41FA5}">
                      <a16:colId xmlns:a16="http://schemas.microsoft.com/office/drawing/2014/main" val="877542715"/>
                    </a:ext>
                  </a:extLst>
                </a:gridCol>
              </a:tblGrid>
              <a:tr h="0">
                <a:tc>
                  <a:txBody>
                    <a:bodyPr/>
                    <a:lstStyle/>
                    <a:p>
                      <a:pPr algn="l"/>
                      <a:r>
                        <a:rPr lang="en-US" altLang="zh-TW" sz="2400" dirty="0"/>
                        <a:t>Parameter</a:t>
                      </a:r>
                      <a:endParaRPr lang="zh-TW" altLang="en-US" sz="2400" dirty="0"/>
                    </a:p>
                  </a:txBody>
                  <a:tcPr anchor="ctr"/>
                </a:tc>
                <a:tc>
                  <a:txBody>
                    <a:bodyPr/>
                    <a:lstStyle/>
                    <a:p>
                      <a:pPr algn="l"/>
                      <a:r>
                        <a:rPr lang="en-US" altLang="zh-TW" sz="2400" dirty="0"/>
                        <a:t>Symbol</a:t>
                      </a:r>
                      <a:endParaRPr lang="zh-TW" altLang="en-US" sz="2400" dirty="0"/>
                    </a:p>
                  </a:txBody>
                  <a:tcPr anchor="ctr"/>
                </a:tc>
                <a:tc>
                  <a:txBody>
                    <a:bodyPr/>
                    <a:lstStyle/>
                    <a:p>
                      <a:pPr algn="l"/>
                      <a:r>
                        <a:rPr lang="en-US" altLang="zh-TW" sz="2400" dirty="0"/>
                        <a:t>Value</a:t>
                      </a:r>
                      <a:endParaRPr lang="zh-TW" altLang="en-US" sz="2400" dirty="0"/>
                    </a:p>
                  </a:txBody>
                  <a:tcPr anchor="ctr"/>
                </a:tc>
                <a:tc>
                  <a:txBody>
                    <a:bodyPr/>
                    <a:lstStyle/>
                    <a:p>
                      <a:pPr algn="l"/>
                      <a:r>
                        <a:rPr lang="en-US" altLang="zh-TW" sz="2400" dirty="0"/>
                        <a:t>Unit</a:t>
                      </a:r>
                      <a:endParaRPr lang="zh-TW" altLang="en-US" sz="2400" dirty="0"/>
                    </a:p>
                  </a:txBody>
                  <a:tcPr anchor="ctr"/>
                </a:tc>
                <a:extLst>
                  <a:ext uri="{0D108BD9-81ED-4DB2-BD59-A6C34878D82A}">
                    <a16:rowId xmlns:a16="http://schemas.microsoft.com/office/drawing/2014/main" val="3718359956"/>
                  </a:ext>
                </a:extLst>
              </a:tr>
              <a:tr h="370840">
                <a:tc>
                  <a:txBody>
                    <a:bodyPr/>
                    <a:lstStyle/>
                    <a:p>
                      <a:pPr algn="l"/>
                      <a:r>
                        <a:rPr lang="en-US" altLang="zh-TW" sz="2400" dirty="0"/>
                        <a:t>Mode</a:t>
                      </a:r>
                      <a:endParaRPr lang="zh-TW" altLang="en-US" sz="2400" baseline="-25000" dirty="0"/>
                    </a:p>
                  </a:txBody>
                  <a:tcPr anchor="ctr">
                    <a:solidFill>
                      <a:schemeClr val="bg1">
                        <a:lumMod val="75000"/>
                        <a:alpha val="20000"/>
                      </a:schemeClr>
                    </a:solidFill>
                  </a:tcPr>
                </a:tc>
                <a:tc>
                  <a:txBody>
                    <a:bodyPr/>
                    <a:lstStyle/>
                    <a:p>
                      <a:pPr algn="l"/>
                      <a:endParaRPr lang="zh-TW" altLang="en-US" sz="2400" baseline="30000" dirty="0"/>
                    </a:p>
                  </a:txBody>
                  <a:tcPr anchor="ctr">
                    <a:solidFill>
                      <a:schemeClr val="bg1">
                        <a:lumMod val="75000"/>
                        <a:alpha val="20000"/>
                      </a:schemeClr>
                    </a:solidFill>
                  </a:tcPr>
                </a:tc>
                <a:tc>
                  <a:txBody>
                    <a:bodyPr/>
                    <a:lstStyle/>
                    <a:p>
                      <a:pPr algn="l"/>
                      <a:r>
                        <a:rPr lang="en-US" altLang="zh-TW" sz="2400" dirty="0"/>
                        <a:t>TE</a:t>
                      </a:r>
                      <a:r>
                        <a:rPr lang="en-US" altLang="zh-TW" sz="2400" baseline="-25000" dirty="0"/>
                        <a:t>02</a:t>
                      </a:r>
                      <a:r>
                        <a:rPr lang="en-US" altLang="zh-TW" sz="2400" baseline="30000" dirty="0"/>
                        <a:t>(1)</a:t>
                      </a:r>
                      <a:endParaRPr lang="zh-TW" altLang="en-US" sz="2400" baseline="30000" dirty="0"/>
                    </a:p>
                  </a:txBody>
                  <a:tcPr anchor="ctr">
                    <a:solidFill>
                      <a:schemeClr val="bg1">
                        <a:lumMod val="75000"/>
                        <a:alpha val="20000"/>
                      </a:schemeClr>
                    </a:solidFill>
                  </a:tcPr>
                </a:tc>
                <a:tc>
                  <a:txBody>
                    <a:bodyPr/>
                    <a:lstStyle/>
                    <a:p>
                      <a:pPr algn="l"/>
                      <a:endParaRPr lang="zh-TW" altLang="en-US" sz="2400" dirty="0"/>
                    </a:p>
                  </a:txBody>
                  <a:tcPr anchor="ctr">
                    <a:solidFill>
                      <a:schemeClr val="bg1">
                        <a:lumMod val="75000"/>
                        <a:alpha val="20000"/>
                      </a:schemeClr>
                    </a:solidFill>
                  </a:tcPr>
                </a:tc>
                <a:extLst>
                  <a:ext uri="{0D108BD9-81ED-4DB2-BD59-A6C34878D82A}">
                    <a16:rowId xmlns:a16="http://schemas.microsoft.com/office/drawing/2014/main" val="39491864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kern="1200" dirty="0">
                          <a:solidFill>
                            <a:schemeClr val="tx1"/>
                          </a:solidFill>
                          <a:latin typeface="+mn-lt"/>
                          <a:ea typeface="+mn-ea"/>
                          <a:cs typeface="+mn-cs"/>
                        </a:rPr>
                        <a:t>Beam Voltage</a:t>
                      </a:r>
                      <a:endParaRPr lang="zh-TW" altLang="en-US" sz="2400" kern="1200" dirty="0">
                        <a:solidFill>
                          <a:schemeClr val="tx1"/>
                        </a:solidFill>
                        <a:latin typeface="+mn-lt"/>
                        <a:ea typeface="+mn-ea"/>
                        <a:cs typeface="+mn-cs"/>
                      </a:endParaRPr>
                    </a:p>
                  </a:txBody>
                  <a:tcPr anchor="ctr"/>
                </a:tc>
                <a:tc>
                  <a:txBody>
                    <a:bodyPr/>
                    <a:lstStyle/>
                    <a:p>
                      <a:pPr algn="l"/>
                      <a:r>
                        <a:rPr lang="en-US" altLang="zh-TW" sz="2400" i="1" kern="1200" dirty="0" err="1">
                          <a:solidFill>
                            <a:schemeClr val="tx1"/>
                          </a:solidFill>
                          <a:latin typeface="+mn-lt"/>
                          <a:ea typeface="+mn-ea"/>
                          <a:cs typeface="+mn-cs"/>
                        </a:rPr>
                        <a:t>V</a:t>
                      </a:r>
                      <a:r>
                        <a:rPr lang="en-US" altLang="zh-TW" sz="2400" i="1" kern="1200" baseline="-25000" dirty="0" err="1">
                          <a:solidFill>
                            <a:schemeClr val="tx1"/>
                          </a:solidFill>
                          <a:latin typeface="+mn-lt"/>
                          <a:ea typeface="+mn-ea"/>
                          <a:cs typeface="+mn-cs"/>
                        </a:rPr>
                        <a:t>b</a:t>
                      </a:r>
                      <a:endParaRPr lang="zh-TW" altLang="en-US" sz="2400" dirty="0"/>
                    </a:p>
                  </a:txBody>
                  <a:tcPr anchor="ctr"/>
                </a:tc>
                <a:tc>
                  <a:txBody>
                    <a:bodyPr/>
                    <a:lstStyle/>
                    <a:p>
                      <a:pPr algn="l"/>
                      <a:r>
                        <a:rPr lang="en-US" altLang="zh-TW" sz="2400" dirty="0"/>
                        <a:t>25</a:t>
                      </a:r>
                      <a:endParaRPr lang="zh-TW" altLang="en-US" sz="2400" dirty="0"/>
                    </a:p>
                  </a:txBody>
                  <a:tcPr anchor="ctr"/>
                </a:tc>
                <a:tc>
                  <a:txBody>
                    <a:bodyPr/>
                    <a:lstStyle/>
                    <a:p>
                      <a:pPr algn="l"/>
                      <a:r>
                        <a:rPr lang="en-US" altLang="zh-TW" sz="2400" dirty="0"/>
                        <a:t>kV</a:t>
                      </a:r>
                      <a:endParaRPr lang="zh-TW" altLang="en-US" sz="2400" dirty="0"/>
                    </a:p>
                  </a:txBody>
                  <a:tcPr anchor="ctr"/>
                </a:tc>
                <a:extLst>
                  <a:ext uri="{0D108BD9-81ED-4DB2-BD59-A6C34878D82A}">
                    <a16:rowId xmlns:a16="http://schemas.microsoft.com/office/drawing/2014/main" val="30710926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kern="1200" dirty="0">
                          <a:solidFill>
                            <a:schemeClr val="tx1"/>
                          </a:solidFill>
                          <a:latin typeface="+mn-lt"/>
                          <a:ea typeface="+mn-ea"/>
                          <a:cs typeface="+mn-cs"/>
                        </a:rPr>
                        <a:t>Beam Current</a:t>
                      </a:r>
                      <a:endParaRPr lang="zh-TW" altLang="en-US" sz="2400" i="1" kern="1200" baseline="-25000" dirty="0">
                        <a:solidFill>
                          <a:schemeClr val="tx1"/>
                        </a:solidFill>
                        <a:latin typeface="+mn-lt"/>
                        <a:ea typeface="+mn-ea"/>
                        <a:cs typeface="+mn-cs"/>
                      </a:endParaRPr>
                    </a:p>
                  </a:txBody>
                  <a:tcPr anchor="ctr">
                    <a:solidFill>
                      <a:schemeClr val="bg1">
                        <a:lumMod val="75000"/>
                        <a:alpha val="20000"/>
                      </a:schemeClr>
                    </a:solidFill>
                  </a:tcPr>
                </a:tc>
                <a:tc>
                  <a:txBody>
                    <a:bodyPr/>
                    <a:lstStyle/>
                    <a:p>
                      <a:pPr algn="l"/>
                      <a:r>
                        <a:rPr lang="en-US" altLang="zh-TW" sz="2400" i="1" kern="1200" dirty="0" err="1">
                          <a:solidFill>
                            <a:schemeClr val="tx1"/>
                          </a:solidFill>
                          <a:latin typeface="+mn-lt"/>
                          <a:ea typeface="+mn-ea"/>
                          <a:cs typeface="+mn-cs"/>
                        </a:rPr>
                        <a:t>I</a:t>
                      </a:r>
                      <a:r>
                        <a:rPr lang="en-US" altLang="zh-TW" sz="2400" i="1" kern="1200" baseline="-25000" dirty="0" err="1">
                          <a:solidFill>
                            <a:schemeClr val="tx1"/>
                          </a:solidFill>
                          <a:latin typeface="+mn-lt"/>
                          <a:ea typeface="+mn-ea"/>
                          <a:cs typeface="+mn-cs"/>
                        </a:rPr>
                        <a:t>b</a:t>
                      </a:r>
                      <a:endParaRPr lang="zh-TW" altLang="en-US" sz="2400" dirty="0"/>
                    </a:p>
                  </a:txBody>
                  <a:tcPr anchor="ctr">
                    <a:solidFill>
                      <a:schemeClr val="bg1">
                        <a:lumMod val="75000"/>
                        <a:alpha val="20000"/>
                      </a:schemeClr>
                    </a:solidFill>
                  </a:tcPr>
                </a:tc>
                <a:tc>
                  <a:txBody>
                    <a:bodyPr/>
                    <a:lstStyle/>
                    <a:p>
                      <a:pPr algn="l"/>
                      <a:r>
                        <a:rPr lang="en-US" altLang="zh-TW" sz="2400" dirty="0"/>
                        <a:t>0.5</a:t>
                      </a:r>
                      <a:endParaRPr lang="zh-TW" altLang="en-US" sz="2400" dirty="0"/>
                    </a:p>
                  </a:txBody>
                  <a:tcPr anchor="ctr">
                    <a:solidFill>
                      <a:schemeClr val="bg1">
                        <a:lumMod val="75000"/>
                        <a:alpha val="20000"/>
                      </a:schemeClr>
                    </a:solidFill>
                  </a:tcPr>
                </a:tc>
                <a:tc>
                  <a:txBody>
                    <a:bodyPr/>
                    <a:lstStyle/>
                    <a:p>
                      <a:pPr algn="l"/>
                      <a:r>
                        <a:rPr lang="en-US" altLang="zh-TW" sz="2400" dirty="0"/>
                        <a:t>A</a:t>
                      </a:r>
                      <a:endParaRPr lang="zh-TW" altLang="en-US" sz="2400" dirty="0"/>
                    </a:p>
                  </a:txBody>
                  <a:tcPr anchor="ctr">
                    <a:solidFill>
                      <a:schemeClr val="bg1">
                        <a:lumMod val="75000"/>
                        <a:alpha val="20000"/>
                      </a:schemeClr>
                    </a:solidFill>
                  </a:tcPr>
                </a:tc>
                <a:extLst>
                  <a:ext uri="{0D108BD9-81ED-4DB2-BD59-A6C34878D82A}">
                    <a16:rowId xmlns:a16="http://schemas.microsoft.com/office/drawing/2014/main" val="42840348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kern="1200" dirty="0">
                          <a:solidFill>
                            <a:schemeClr val="tx1"/>
                          </a:solidFill>
                          <a:latin typeface="+mn-lt"/>
                          <a:ea typeface="+mn-ea"/>
                          <a:cs typeface="+mn-cs"/>
                        </a:rPr>
                        <a:t>Velocity Ratio</a:t>
                      </a:r>
                      <a:endParaRPr lang="zh-TW" altLang="en-US" sz="2400" kern="1200" dirty="0">
                        <a:solidFill>
                          <a:schemeClr val="tx1"/>
                        </a:solidFill>
                        <a:latin typeface="+mn-lt"/>
                        <a:ea typeface="+mn-ea"/>
                        <a:cs typeface="+mn-cs"/>
                      </a:endParaRPr>
                    </a:p>
                  </a:txBody>
                  <a:tcPr anchor="ctr"/>
                </a:tc>
                <a:tc>
                  <a:txBody>
                    <a:bodyPr/>
                    <a:lstStyle/>
                    <a:p>
                      <a:pPr algn="l"/>
                      <a:r>
                        <a:rPr lang="en-US" altLang="zh-TW" sz="2400" i="1" kern="1200" dirty="0">
                          <a:solidFill>
                            <a:schemeClr val="tx1"/>
                          </a:solidFill>
                          <a:latin typeface="+mn-lt"/>
                          <a:ea typeface="+mn-ea"/>
                          <a:cs typeface="+mn-cs"/>
                        </a:rPr>
                        <a:t>α</a:t>
                      </a:r>
                      <a:endParaRPr lang="zh-TW" altLang="en-US" sz="2400" dirty="0"/>
                    </a:p>
                  </a:txBody>
                  <a:tcPr anchor="ctr"/>
                </a:tc>
                <a:tc>
                  <a:txBody>
                    <a:bodyPr/>
                    <a:lstStyle/>
                    <a:p>
                      <a:pPr algn="l"/>
                      <a:r>
                        <a:rPr lang="en-US" altLang="zh-TW" sz="2400" dirty="0"/>
                        <a:t>1.5</a:t>
                      </a:r>
                      <a:endParaRPr lang="zh-TW" altLang="en-US" sz="2400" dirty="0"/>
                    </a:p>
                  </a:txBody>
                  <a:tcPr anchor="ctr"/>
                </a:tc>
                <a:tc>
                  <a:txBody>
                    <a:bodyPr/>
                    <a:lstStyle/>
                    <a:p>
                      <a:pPr algn="l"/>
                      <a:endParaRPr lang="zh-TW" altLang="en-US" sz="2400" dirty="0"/>
                    </a:p>
                  </a:txBody>
                  <a:tcPr anchor="ctr"/>
                </a:tc>
                <a:extLst>
                  <a:ext uri="{0D108BD9-81ED-4DB2-BD59-A6C34878D82A}">
                    <a16:rowId xmlns:a16="http://schemas.microsoft.com/office/drawing/2014/main" val="32374942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kern="1200" dirty="0">
                          <a:solidFill>
                            <a:schemeClr val="tx1"/>
                          </a:solidFill>
                          <a:latin typeface="+mn-lt"/>
                          <a:ea typeface="+mn-ea"/>
                          <a:cs typeface="+mn-cs"/>
                        </a:rPr>
                        <a:t>Guiding Center </a:t>
                      </a:r>
                    </a:p>
                  </a:txBody>
                  <a:tcPr anchor="ctr">
                    <a:solidFill>
                      <a:schemeClr val="bg1">
                        <a:lumMod val="75000"/>
                        <a:alpha val="20000"/>
                      </a:schemeClr>
                    </a:solidFill>
                  </a:tcPr>
                </a:tc>
                <a:tc>
                  <a:txBody>
                    <a:bodyPr/>
                    <a:lstStyle/>
                    <a:p>
                      <a:pPr algn="l"/>
                      <a:r>
                        <a:rPr lang="en-US" altLang="zh-TW" sz="2400" i="1" kern="1200" dirty="0" err="1">
                          <a:solidFill>
                            <a:schemeClr val="tx1"/>
                          </a:solidFill>
                          <a:latin typeface="+mn-lt"/>
                          <a:ea typeface="+mn-ea"/>
                          <a:cs typeface="+mn-cs"/>
                        </a:rPr>
                        <a:t>r</a:t>
                      </a:r>
                      <a:r>
                        <a:rPr lang="en-US" altLang="zh-TW" sz="2400" i="1" kern="1200" baseline="-25000" dirty="0" err="1">
                          <a:solidFill>
                            <a:schemeClr val="tx1"/>
                          </a:solidFill>
                          <a:latin typeface="+mn-lt"/>
                          <a:ea typeface="+mn-ea"/>
                          <a:cs typeface="+mn-cs"/>
                        </a:rPr>
                        <a:t>c</a:t>
                      </a:r>
                      <a:endParaRPr lang="zh-TW" altLang="en-US" sz="2400" dirty="0"/>
                    </a:p>
                  </a:txBody>
                  <a:tcPr anchor="ctr">
                    <a:solidFill>
                      <a:schemeClr val="bg1">
                        <a:lumMod val="75000"/>
                        <a:alpha val="20000"/>
                      </a:schemeClr>
                    </a:solidFill>
                  </a:tcPr>
                </a:tc>
                <a:tc>
                  <a:txBody>
                    <a:bodyPr/>
                    <a:lstStyle/>
                    <a:p>
                      <a:pPr algn="l"/>
                      <a:r>
                        <a:rPr lang="en-US" altLang="zh-TW" sz="2400" dirty="0"/>
                        <a:t>0.0442</a:t>
                      </a:r>
                      <a:endParaRPr lang="zh-TW" altLang="en-US" sz="2400" dirty="0"/>
                    </a:p>
                  </a:txBody>
                  <a:tcPr anchor="ctr">
                    <a:solidFill>
                      <a:schemeClr val="bg1">
                        <a:lumMod val="75000"/>
                        <a:alpha val="20000"/>
                      </a:schemeClr>
                    </a:solidFill>
                  </a:tcPr>
                </a:tc>
                <a:tc>
                  <a:txBody>
                    <a:bodyPr/>
                    <a:lstStyle/>
                    <a:p>
                      <a:pPr algn="l"/>
                      <a:r>
                        <a:rPr lang="en-US" altLang="zh-TW" sz="2400" dirty="0"/>
                        <a:t>cm</a:t>
                      </a:r>
                      <a:endParaRPr lang="zh-TW" altLang="en-US" sz="2400" dirty="0"/>
                    </a:p>
                  </a:txBody>
                  <a:tcPr anchor="ctr">
                    <a:solidFill>
                      <a:schemeClr val="bg1">
                        <a:lumMod val="75000"/>
                        <a:alpha val="20000"/>
                      </a:schemeClr>
                    </a:solidFill>
                  </a:tcPr>
                </a:tc>
                <a:extLst>
                  <a:ext uri="{0D108BD9-81ED-4DB2-BD59-A6C34878D82A}">
                    <a16:rowId xmlns:a16="http://schemas.microsoft.com/office/drawing/2014/main" val="21405598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kern="1200" dirty="0">
                          <a:solidFill>
                            <a:schemeClr val="tx1"/>
                          </a:solidFill>
                          <a:latin typeface="+mn-lt"/>
                          <a:ea typeface="+mn-ea"/>
                          <a:cs typeface="+mn-cs"/>
                        </a:rPr>
                        <a:t>Velocity Spread</a:t>
                      </a:r>
                      <a:endParaRPr lang="zh-TW" altLang="en-US" sz="2400" kern="1200" dirty="0">
                        <a:solidFill>
                          <a:schemeClr val="tx1"/>
                        </a:solidFill>
                        <a:latin typeface="+mn-lt"/>
                        <a:ea typeface="+mn-ea"/>
                        <a:cs typeface="+mn-cs"/>
                      </a:endParaRPr>
                    </a:p>
                  </a:txBody>
                  <a:tcPr anchor="ctr"/>
                </a:tc>
                <a:tc>
                  <a:txBody>
                    <a:bodyPr/>
                    <a:lstStyle/>
                    <a:p>
                      <a:pPr algn="l"/>
                      <a:r>
                        <a:rPr lang="el-GR" altLang="zh-TW" sz="2400" kern="1200" dirty="0">
                          <a:solidFill>
                            <a:schemeClr val="tx1"/>
                          </a:solidFill>
                          <a:latin typeface="+mn-lt"/>
                          <a:ea typeface="+mn-ea"/>
                          <a:cs typeface="+mn-cs"/>
                        </a:rPr>
                        <a:t>∆</a:t>
                      </a:r>
                      <a:r>
                        <a:rPr lang="el-GR" altLang="zh-TW" sz="2400" i="1" kern="1200" dirty="0">
                          <a:solidFill>
                            <a:schemeClr val="tx1"/>
                          </a:solidFill>
                          <a:latin typeface="+mn-lt"/>
                          <a:ea typeface="+mn-ea"/>
                          <a:cs typeface="+mn-cs"/>
                        </a:rPr>
                        <a:t>υ</a:t>
                      </a:r>
                      <a:r>
                        <a:rPr lang="en-US" altLang="zh-TW" sz="2400" i="1" kern="1200" baseline="-25000" dirty="0">
                          <a:solidFill>
                            <a:schemeClr val="tx1"/>
                          </a:solidFill>
                          <a:latin typeface="+mn-lt"/>
                          <a:ea typeface="+mn-ea"/>
                          <a:cs typeface="+mn-cs"/>
                        </a:rPr>
                        <a:t>z</a:t>
                      </a:r>
                      <a:r>
                        <a:rPr lang="en-US" altLang="zh-TW" sz="2400" kern="1200" dirty="0">
                          <a:solidFill>
                            <a:schemeClr val="tx1"/>
                          </a:solidFill>
                          <a:latin typeface="+mn-lt"/>
                          <a:ea typeface="+mn-ea"/>
                          <a:cs typeface="+mn-cs"/>
                        </a:rPr>
                        <a:t>/</a:t>
                      </a:r>
                      <a:r>
                        <a:rPr lang="el-GR" altLang="zh-TW" sz="2400" i="1" kern="1200" dirty="0">
                          <a:solidFill>
                            <a:schemeClr val="tx1"/>
                          </a:solidFill>
                          <a:latin typeface="+mn-lt"/>
                          <a:ea typeface="+mn-ea"/>
                          <a:cs typeface="+mn-cs"/>
                        </a:rPr>
                        <a:t>υ</a:t>
                      </a:r>
                      <a:r>
                        <a:rPr lang="en-US" altLang="zh-TW" sz="2400" i="1" kern="1200" baseline="-25000" dirty="0">
                          <a:solidFill>
                            <a:schemeClr val="tx1"/>
                          </a:solidFill>
                          <a:latin typeface="+mn-lt"/>
                          <a:ea typeface="+mn-ea"/>
                          <a:cs typeface="+mn-cs"/>
                        </a:rPr>
                        <a:t>z</a:t>
                      </a:r>
                      <a:endParaRPr lang="zh-TW" altLang="en-US" sz="2400" dirty="0"/>
                    </a:p>
                  </a:txBody>
                  <a:tcPr anchor="ctr"/>
                </a:tc>
                <a:tc>
                  <a:txBody>
                    <a:bodyPr/>
                    <a:lstStyle/>
                    <a:p>
                      <a:pPr algn="l"/>
                      <a:r>
                        <a:rPr lang="en-US" altLang="zh-TW" sz="2400" dirty="0"/>
                        <a:t>0.0</a:t>
                      </a:r>
                      <a:endParaRPr lang="zh-TW" altLang="en-US" sz="2400" dirty="0"/>
                    </a:p>
                  </a:txBody>
                  <a:tcPr anchor="ctr"/>
                </a:tc>
                <a:tc>
                  <a:txBody>
                    <a:bodyPr/>
                    <a:lstStyle/>
                    <a:p>
                      <a:pPr algn="l"/>
                      <a:r>
                        <a:rPr lang="en-US" altLang="zh-TW" sz="2400" dirty="0"/>
                        <a:t>%</a:t>
                      </a:r>
                      <a:endParaRPr lang="zh-TW" altLang="en-US" sz="2400" dirty="0"/>
                    </a:p>
                  </a:txBody>
                  <a:tcPr anchor="ctr"/>
                </a:tc>
                <a:extLst>
                  <a:ext uri="{0D108BD9-81ED-4DB2-BD59-A6C34878D82A}">
                    <a16:rowId xmlns:a16="http://schemas.microsoft.com/office/drawing/2014/main" val="11587750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400" kern="1200" dirty="0">
                          <a:solidFill>
                            <a:schemeClr val="tx1"/>
                          </a:solidFill>
                          <a:latin typeface="+mn-lt"/>
                          <a:ea typeface="+mn-ea"/>
                          <a:cs typeface="+mn-cs"/>
                        </a:rPr>
                        <a:t>Magnetic Field</a:t>
                      </a:r>
                      <a:endParaRPr lang="zh-TW" altLang="en-US" sz="2400" kern="1200" dirty="0">
                        <a:solidFill>
                          <a:schemeClr val="tx1"/>
                        </a:solidFill>
                        <a:latin typeface="+mn-lt"/>
                        <a:ea typeface="+mn-ea"/>
                        <a:cs typeface="+mn-cs"/>
                      </a:endParaRPr>
                    </a:p>
                  </a:txBody>
                  <a:tcPr anchor="ctr">
                    <a:solidFill>
                      <a:schemeClr val="bg1">
                        <a:lumMod val="75000"/>
                        <a:alpha val="20000"/>
                      </a:schemeClr>
                    </a:solidFill>
                  </a:tcPr>
                </a:tc>
                <a:tc>
                  <a:txBody>
                    <a:bodyPr/>
                    <a:lstStyle/>
                    <a:p>
                      <a:pPr algn="l"/>
                      <a:r>
                        <a:rPr lang="en-US" altLang="zh-TW" sz="2400" i="1" dirty="0"/>
                        <a:t>B</a:t>
                      </a:r>
                      <a:r>
                        <a:rPr lang="en-US" altLang="zh-TW" sz="2400" i="1" baseline="-25000" dirty="0"/>
                        <a:t>z0</a:t>
                      </a:r>
                      <a:endParaRPr lang="zh-TW" altLang="en-US" sz="2400" i="1" baseline="-25000" dirty="0"/>
                    </a:p>
                  </a:txBody>
                  <a:tcPr anchor="ctr">
                    <a:solidFill>
                      <a:schemeClr val="bg1">
                        <a:lumMod val="75000"/>
                        <a:alpha val="20000"/>
                      </a:schemeClr>
                    </a:solidFill>
                  </a:tcPr>
                </a:tc>
                <a:tc>
                  <a:txBody>
                    <a:bodyPr/>
                    <a:lstStyle/>
                    <a:p>
                      <a:pPr algn="l"/>
                      <a:r>
                        <a:rPr lang="en-US" altLang="zh-TW" sz="2400" dirty="0"/>
                        <a:t>7.6-8.1</a:t>
                      </a:r>
                      <a:endParaRPr lang="zh-TW" altLang="en-US" sz="2400" dirty="0"/>
                    </a:p>
                  </a:txBody>
                  <a:tcPr anchor="ctr">
                    <a:solidFill>
                      <a:schemeClr val="bg1">
                        <a:lumMod val="75000"/>
                        <a:alpha val="20000"/>
                      </a:schemeClr>
                    </a:solidFill>
                  </a:tcPr>
                </a:tc>
                <a:tc>
                  <a:txBody>
                    <a:bodyPr/>
                    <a:lstStyle/>
                    <a:p>
                      <a:pPr algn="l"/>
                      <a:r>
                        <a:rPr lang="en-US" altLang="zh-TW" sz="2400" dirty="0"/>
                        <a:t>T</a:t>
                      </a:r>
                      <a:endParaRPr lang="zh-TW" altLang="en-US" sz="2400" dirty="0"/>
                    </a:p>
                  </a:txBody>
                  <a:tcPr anchor="ctr">
                    <a:solidFill>
                      <a:schemeClr val="bg1">
                        <a:lumMod val="75000"/>
                        <a:alpha val="20000"/>
                      </a:schemeClr>
                    </a:solidFill>
                  </a:tcPr>
                </a:tc>
                <a:extLst>
                  <a:ext uri="{0D108BD9-81ED-4DB2-BD59-A6C34878D82A}">
                    <a16:rowId xmlns:a16="http://schemas.microsoft.com/office/drawing/2014/main" val="1251214842"/>
                  </a:ext>
                </a:extLst>
              </a:tr>
            </a:tbl>
          </a:graphicData>
        </a:graphic>
      </p:graphicFrame>
      <p:sp>
        <p:nvSpPr>
          <p:cNvPr id="151" name="文字方塊 150">
            <a:extLst>
              <a:ext uri="{FF2B5EF4-FFF2-40B4-BE49-F238E27FC236}">
                <a16:creationId xmlns:a16="http://schemas.microsoft.com/office/drawing/2014/main" id="{6AF37ADA-545C-4156-B8B0-0C1A40139F52}"/>
              </a:ext>
            </a:extLst>
          </p:cNvPr>
          <p:cNvSpPr txBox="1"/>
          <p:nvPr/>
        </p:nvSpPr>
        <p:spPr>
          <a:xfrm>
            <a:off x="8623227" y="19899145"/>
            <a:ext cx="5845446" cy="523220"/>
          </a:xfrm>
          <a:prstGeom prst="rect">
            <a:avLst/>
          </a:prstGeom>
          <a:noFill/>
        </p:spPr>
        <p:txBody>
          <a:bodyPr wrap="none" rtlCol="0">
            <a:spAutoFit/>
          </a:bodyPr>
          <a:lstStyle/>
          <a:p>
            <a:r>
              <a:rPr lang="en-US" altLang="zh-TW" sz="2800" b="1" dirty="0">
                <a:latin typeface="+mn-lt"/>
              </a:rPr>
              <a:t>Table. 2. </a:t>
            </a:r>
            <a:r>
              <a:rPr lang="en-US" altLang="zh-TW" sz="2800" dirty="0">
                <a:latin typeface="+mn-lt"/>
              </a:rPr>
              <a:t>Electron and wave parameters</a:t>
            </a:r>
            <a:endParaRPr lang="zh-TW" altLang="en-US" sz="2800" dirty="0">
              <a:latin typeface="+mn-lt"/>
            </a:endParaRPr>
          </a:p>
        </p:txBody>
      </p:sp>
      <p:sp>
        <p:nvSpPr>
          <p:cNvPr id="280" name="Rectangle 74">
            <a:extLst>
              <a:ext uri="{FF2B5EF4-FFF2-40B4-BE49-F238E27FC236}">
                <a16:creationId xmlns:a16="http://schemas.microsoft.com/office/drawing/2014/main" id="{8AFCB9A3-07F6-4B59-992C-EB7BF347285E}"/>
              </a:ext>
            </a:extLst>
          </p:cNvPr>
          <p:cNvSpPr>
            <a:spLocks noChangeArrowheads="1"/>
          </p:cNvSpPr>
          <p:nvPr/>
        </p:nvSpPr>
        <p:spPr bwMode="auto">
          <a:xfrm>
            <a:off x="385861" y="15695349"/>
            <a:ext cx="147256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176713">
              <a:spcBef>
                <a:spcPct val="20000"/>
              </a:spcBef>
              <a:buChar char="•"/>
              <a:defRPr kumimoji="1" sz="14600">
                <a:solidFill>
                  <a:schemeClr val="tx1"/>
                </a:solidFill>
                <a:latin typeface="Arial" panose="020B0604020202020204" pitchFamily="34" charset="0"/>
                <a:ea typeface="新細明體" panose="02020500000000000000" pitchFamily="18" charset="-120"/>
              </a:defRPr>
            </a:lvl1pPr>
            <a:lvl2pPr marL="3394075" indent="-1306513" defTabSz="4176713">
              <a:spcBef>
                <a:spcPct val="20000"/>
              </a:spcBef>
              <a:buChar char="–"/>
              <a:defRPr kumimoji="1" sz="12800">
                <a:solidFill>
                  <a:schemeClr val="tx1"/>
                </a:solidFill>
                <a:latin typeface="Arial" panose="020B0604020202020204" pitchFamily="34" charset="0"/>
                <a:ea typeface="新細明體" panose="02020500000000000000" pitchFamily="18" charset="-120"/>
              </a:defRPr>
            </a:lvl2pPr>
            <a:lvl3pPr marL="5221288" indent="-1044575" defTabSz="4176713">
              <a:spcBef>
                <a:spcPct val="20000"/>
              </a:spcBef>
              <a:buChar char="•"/>
              <a:defRPr kumimoji="1" sz="11000">
                <a:solidFill>
                  <a:schemeClr val="tx1"/>
                </a:solidFill>
                <a:latin typeface="Arial" panose="020B0604020202020204" pitchFamily="34" charset="0"/>
                <a:ea typeface="新細明體" panose="02020500000000000000" pitchFamily="18" charset="-120"/>
              </a:defRPr>
            </a:lvl3pPr>
            <a:lvl4pPr marL="7308850" indent="-1044575" defTabSz="4176713">
              <a:spcBef>
                <a:spcPct val="20000"/>
              </a:spcBef>
              <a:buChar char="–"/>
              <a:defRPr kumimoji="1" sz="9100">
                <a:solidFill>
                  <a:schemeClr val="tx1"/>
                </a:solidFill>
                <a:latin typeface="Arial" panose="020B0604020202020204" pitchFamily="34" charset="0"/>
                <a:ea typeface="新細明體" panose="02020500000000000000" pitchFamily="18" charset="-120"/>
              </a:defRPr>
            </a:lvl4pPr>
            <a:lvl5pPr marL="9396413" indent="-1042988" defTabSz="4176713">
              <a:spcBef>
                <a:spcPct val="20000"/>
              </a:spcBef>
              <a:buChar char="»"/>
              <a:defRPr kumimoji="1" sz="9100">
                <a:solidFill>
                  <a:schemeClr val="tx1"/>
                </a:solidFill>
                <a:latin typeface="Arial" panose="020B0604020202020204" pitchFamily="34" charset="0"/>
                <a:ea typeface="新細明體" panose="02020500000000000000" pitchFamily="18" charset="-120"/>
              </a:defRPr>
            </a:lvl5pPr>
            <a:lvl6pPr marL="98536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6pPr>
            <a:lvl7pPr marL="103108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7pPr>
            <a:lvl8pPr marL="107680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8pPr>
            <a:lvl9pPr marL="112252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None/>
            </a:pPr>
            <a:r>
              <a:rPr lang="en-US" altLang="zh-TW" sz="4000" b="1" dirty="0">
                <a:latin typeface="Times New Roman" panose="02020603050405020304" pitchFamily="18" charset="0"/>
                <a:cs typeface="Times New Roman" panose="02020603050405020304" pitchFamily="18" charset="0"/>
              </a:rPr>
              <a:t> (A) Interaction Structure and Beam Parameters</a:t>
            </a:r>
          </a:p>
        </p:txBody>
      </p:sp>
      <p:sp>
        <p:nvSpPr>
          <p:cNvPr id="281" name="Rectangle 74">
            <a:extLst>
              <a:ext uri="{FF2B5EF4-FFF2-40B4-BE49-F238E27FC236}">
                <a16:creationId xmlns:a16="http://schemas.microsoft.com/office/drawing/2014/main" id="{82641037-BE63-4C19-8AD4-D5B29A00394D}"/>
              </a:ext>
            </a:extLst>
          </p:cNvPr>
          <p:cNvSpPr>
            <a:spLocks noChangeArrowheads="1"/>
          </p:cNvSpPr>
          <p:nvPr/>
        </p:nvSpPr>
        <p:spPr bwMode="auto">
          <a:xfrm>
            <a:off x="437899" y="25375344"/>
            <a:ext cx="147256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176713">
              <a:spcBef>
                <a:spcPct val="20000"/>
              </a:spcBef>
              <a:buChar char="•"/>
              <a:defRPr kumimoji="1" sz="14600">
                <a:solidFill>
                  <a:schemeClr val="tx1"/>
                </a:solidFill>
                <a:latin typeface="Arial" panose="020B0604020202020204" pitchFamily="34" charset="0"/>
                <a:ea typeface="新細明體" panose="02020500000000000000" pitchFamily="18" charset="-120"/>
              </a:defRPr>
            </a:lvl1pPr>
            <a:lvl2pPr marL="3394075" indent="-1306513" defTabSz="4176713">
              <a:spcBef>
                <a:spcPct val="20000"/>
              </a:spcBef>
              <a:buChar char="–"/>
              <a:defRPr kumimoji="1" sz="12800">
                <a:solidFill>
                  <a:schemeClr val="tx1"/>
                </a:solidFill>
                <a:latin typeface="Arial" panose="020B0604020202020204" pitchFamily="34" charset="0"/>
                <a:ea typeface="新細明體" panose="02020500000000000000" pitchFamily="18" charset="-120"/>
              </a:defRPr>
            </a:lvl2pPr>
            <a:lvl3pPr marL="5221288" indent="-1044575" defTabSz="4176713">
              <a:spcBef>
                <a:spcPct val="20000"/>
              </a:spcBef>
              <a:buChar char="•"/>
              <a:defRPr kumimoji="1" sz="11000">
                <a:solidFill>
                  <a:schemeClr val="tx1"/>
                </a:solidFill>
                <a:latin typeface="Arial" panose="020B0604020202020204" pitchFamily="34" charset="0"/>
                <a:ea typeface="新細明體" panose="02020500000000000000" pitchFamily="18" charset="-120"/>
              </a:defRPr>
            </a:lvl3pPr>
            <a:lvl4pPr marL="7308850" indent="-1044575" defTabSz="4176713">
              <a:spcBef>
                <a:spcPct val="20000"/>
              </a:spcBef>
              <a:buChar char="–"/>
              <a:defRPr kumimoji="1" sz="9100">
                <a:solidFill>
                  <a:schemeClr val="tx1"/>
                </a:solidFill>
                <a:latin typeface="Arial" panose="020B0604020202020204" pitchFamily="34" charset="0"/>
                <a:ea typeface="新細明體" panose="02020500000000000000" pitchFamily="18" charset="-120"/>
              </a:defRPr>
            </a:lvl4pPr>
            <a:lvl5pPr marL="9396413" indent="-1042988" defTabSz="4176713">
              <a:spcBef>
                <a:spcPct val="20000"/>
              </a:spcBef>
              <a:buChar char="»"/>
              <a:defRPr kumimoji="1" sz="9100">
                <a:solidFill>
                  <a:schemeClr val="tx1"/>
                </a:solidFill>
                <a:latin typeface="Arial" panose="020B0604020202020204" pitchFamily="34" charset="0"/>
                <a:ea typeface="新細明體" panose="02020500000000000000" pitchFamily="18" charset="-120"/>
              </a:defRPr>
            </a:lvl5pPr>
            <a:lvl6pPr marL="98536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6pPr>
            <a:lvl7pPr marL="103108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7pPr>
            <a:lvl8pPr marL="107680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8pPr>
            <a:lvl9pPr marL="112252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None/>
            </a:pPr>
            <a:r>
              <a:rPr lang="en-US" altLang="zh-TW" sz="4000" b="1" dirty="0">
                <a:latin typeface="Times New Roman" panose="02020603050405020304" pitchFamily="18" charset="0"/>
                <a:cs typeface="Times New Roman" panose="02020603050405020304" pitchFamily="18" charset="0"/>
              </a:rPr>
              <a:t> (B) Initial Assignment and End Discriminant of Wave Equation</a:t>
            </a:r>
          </a:p>
        </p:txBody>
      </p:sp>
      <p:graphicFrame>
        <p:nvGraphicFramePr>
          <p:cNvPr id="283" name="物件 282">
            <a:extLst>
              <a:ext uri="{FF2B5EF4-FFF2-40B4-BE49-F238E27FC236}">
                <a16:creationId xmlns:a16="http://schemas.microsoft.com/office/drawing/2014/main" id="{149CBD43-063F-41C8-81D7-7ED5FF9DB6C8}"/>
              </a:ext>
            </a:extLst>
          </p:cNvPr>
          <p:cNvGraphicFramePr>
            <a:graphicFrameLocks noChangeAspect="1"/>
          </p:cNvGraphicFramePr>
          <p:nvPr>
            <p:extLst>
              <p:ext uri="{D42A27DB-BD31-4B8C-83A1-F6EECF244321}">
                <p14:modId xmlns:p14="http://schemas.microsoft.com/office/powerpoint/2010/main" val="3149187272"/>
              </p:ext>
            </p:extLst>
          </p:nvPr>
        </p:nvGraphicFramePr>
        <p:xfrm>
          <a:off x="1360346" y="26703163"/>
          <a:ext cx="4480560" cy="590940"/>
        </p:xfrm>
        <a:graphic>
          <a:graphicData uri="http://schemas.openxmlformats.org/presentationml/2006/ole">
            <mc:AlternateContent xmlns:mc="http://schemas.openxmlformats.org/markup-compatibility/2006">
              <mc:Choice xmlns:v="urn:schemas-microsoft-com:vml" Requires="v">
                <p:oleObj spid="_x0000_s4985" name="Equation" r:id="rId9" imgW="1828800" imgH="241200" progId="Equation.DSMT4">
                  <p:embed/>
                </p:oleObj>
              </mc:Choice>
              <mc:Fallback>
                <p:oleObj name="Equation" r:id="rId9" imgW="1828800" imgH="241200" progId="Equation.DSMT4">
                  <p:embed/>
                  <p:pic>
                    <p:nvPicPr>
                      <p:cNvPr id="0" name=""/>
                      <p:cNvPicPr/>
                      <p:nvPr/>
                    </p:nvPicPr>
                    <p:blipFill>
                      <a:blip r:embed="rId10"/>
                      <a:stretch>
                        <a:fillRect/>
                      </a:stretch>
                    </p:blipFill>
                    <p:spPr>
                      <a:xfrm>
                        <a:off x="1360346" y="26703163"/>
                        <a:ext cx="4480560" cy="590940"/>
                      </a:xfrm>
                      <a:prstGeom prst="rect">
                        <a:avLst/>
                      </a:prstGeom>
                    </p:spPr>
                  </p:pic>
                </p:oleObj>
              </mc:Fallback>
            </mc:AlternateContent>
          </a:graphicData>
        </a:graphic>
      </p:graphicFrame>
      <p:cxnSp>
        <p:nvCxnSpPr>
          <p:cNvPr id="284" name="直線接點 283">
            <a:extLst>
              <a:ext uri="{FF2B5EF4-FFF2-40B4-BE49-F238E27FC236}">
                <a16:creationId xmlns:a16="http://schemas.microsoft.com/office/drawing/2014/main" id="{40B30C1D-BE61-4BDE-8467-2D39ED81548D}"/>
              </a:ext>
            </a:extLst>
          </p:cNvPr>
          <p:cNvCxnSpPr>
            <a:cxnSpLocks/>
          </p:cNvCxnSpPr>
          <p:nvPr/>
        </p:nvCxnSpPr>
        <p:spPr bwMode="auto">
          <a:xfrm>
            <a:off x="414351" y="3408987"/>
            <a:ext cx="0" cy="39273639"/>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85" name="直線接點 284">
            <a:extLst>
              <a:ext uri="{FF2B5EF4-FFF2-40B4-BE49-F238E27FC236}">
                <a16:creationId xmlns:a16="http://schemas.microsoft.com/office/drawing/2014/main" id="{65EDBFC8-01A1-4E7E-8C8F-4A1AC3F69F96}"/>
              </a:ext>
            </a:extLst>
          </p:cNvPr>
          <p:cNvCxnSpPr>
            <a:cxnSpLocks/>
          </p:cNvCxnSpPr>
          <p:nvPr/>
        </p:nvCxnSpPr>
        <p:spPr bwMode="auto">
          <a:xfrm>
            <a:off x="29863988" y="3657684"/>
            <a:ext cx="0" cy="3902494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87" name="直線接點 286">
            <a:extLst>
              <a:ext uri="{FF2B5EF4-FFF2-40B4-BE49-F238E27FC236}">
                <a16:creationId xmlns:a16="http://schemas.microsoft.com/office/drawing/2014/main" id="{3ADA9FA1-861A-4429-81BB-6F3031C9D81F}"/>
              </a:ext>
            </a:extLst>
          </p:cNvPr>
          <p:cNvCxnSpPr>
            <a:cxnSpLocks/>
          </p:cNvCxnSpPr>
          <p:nvPr/>
        </p:nvCxnSpPr>
        <p:spPr bwMode="auto">
          <a:xfrm>
            <a:off x="3090715" y="29407792"/>
            <a:ext cx="3069896"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88" name="直線接點 287">
            <a:extLst>
              <a:ext uri="{FF2B5EF4-FFF2-40B4-BE49-F238E27FC236}">
                <a16:creationId xmlns:a16="http://schemas.microsoft.com/office/drawing/2014/main" id="{2E8E5341-90BB-426E-8F83-25C9EBE5F20D}"/>
              </a:ext>
            </a:extLst>
          </p:cNvPr>
          <p:cNvCxnSpPr>
            <a:cxnSpLocks/>
          </p:cNvCxnSpPr>
          <p:nvPr/>
        </p:nvCxnSpPr>
        <p:spPr bwMode="auto">
          <a:xfrm>
            <a:off x="3090715" y="30711324"/>
            <a:ext cx="3050918"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89" name="直線接點 288">
            <a:extLst>
              <a:ext uri="{FF2B5EF4-FFF2-40B4-BE49-F238E27FC236}">
                <a16:creationId xmlns:a16="http://schemas.microsoft.com/office/drawing/2014/main" id="{5814DC13-3464-4598-B413-0B8A624D5FC9}"/>
              </a:ext>
            </a:extLst>
          </p:cNvPr>
          <p:cNvCxnSpPr>
            <a:cxnSpLocks/>
          </p:cNvCxnSpPr>
          <p:nvPr/>
        </p:nvCxnSpPr>
        <p:spPr>
          <a:xfrm>
            <a:off x="3090715" y="29407792"/>
            <a:ext cx="0" cy="1303532"/>
          </a:xfrm>
          <a:prstGeom prst="line">
            <a:avLst/>
          </a:prstGeom>
          <a:ln w="28575">
            <a:solidFill>
              <a:srgbClr val="007F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0" name="直線接點 289">
            <a:extLst>
              <a:ext uri="{FF2B5EF4-FFF2-40B4-BE49-F238E27FC236}">
                <a16:creationId xmlns:a16="http://schemas.microsoft.com/office/drawing/2014/main" id="{0D4643CD-200A-455D-8A44-5BEA2D435196}"/>
              </a:ext>
            </a:extLst>
          </p:cNvPr>
          <p:cNvCxnSpPr>
            <a:cxnSpLocks/>
          </p:cNvCxnSpPr>
          <p:nvPr/>
        </p:nvCxnSpPr>
        <p:spPr>
          <a:xfrm>
            <a:off x="6141633" y="29407792"/>
            <a:ext cx="0" cy="1303532"/>
          </a:xfrm>
          <a:prstGeom prst="line">
            <a:avLst/>
          </a:prstGeom>
          <a:ln w="28575">
            <a:solidFill>
              <a:srgbClr val="0000FF"/>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5" name="文字方塊 294">
            <a:extLst>
              <a:ext uri="{FF2B5EF4-FFF2-40B4-BE49-F238E27FC236}">
                <a16:creationId xmlns:a16="http://schemas.microsoft.com/office/drawing/2014/main" id="{1E656E15-6D19-44B0-95E3-9B6E14D9FE9D}"/>
              </a:ext>
            </a:extLst>
          </p:cNvPr>
          <p:cNvSpPr txBox="1"/>
          <p:nvPr/>
        </p:nvSpPr>
        <p:spPr>
          <a:xfrm>
            <a:off x="2933985" y="30587664"/>
            <a:ext cx="362600" cy="461665"/>
          </a:xfrm>
          <a:prstGeom prst="rect">
            <a:avLst/>
          </a:prstGeom>
          <a:noFill/>
        </p:spPr>
        <p:txBody>
          <a:bodyPr wrap="none" rtlCol="0">
            <a:spAutoFit/>
          </a:bodyPr>
          <a:lstStyle/>
          <a:p>
            <a:r>
              <a:rPr lang="en-US" altLang="zh-TW" sz="2400" i="1" dirty="0">
                <a:latin typeface="+mn-lt"/>
              </a:rPr>
              <a:t>z</a:t>
            </a:r>
            <a:r>
              <a:rPr lang="en-US" altLang="zh-TW" sz="2400" i="1" baseline="-25000" dirty="0">
                <a:latin typeface="+mn-lt"/>
              </a:rPr>
              <a:t>i</a:t>
            </a:r>
            <a:endParaRPr lang="zh-TW" altLang="en-US" sz="2400" i="1" baseline="-25000" dirty="0">
              <a:latin typeface="+mn-lt"/>
            </a:endParaRPr>
          </a:p>
        </p:txBody>
      </p:sp>
      <p:sp>
        <p:nvSpPr>
          <p:cNvPr id="296" name="文字方塊 295">
            <a:extLst>
              <a:ext uri="{FF2B5EF4-FFF2-40B4-BE49-F238E27FC236}">
                <a16:creationId xmlns:a16="http://schemas.microsoft.com/office/drawing/2014/main" id="{788EA3F6-3A18-4EAB-A060-C5709024B71A}"/>
              </a:ext>
            </a:extLst>
          </p:cNvPr>
          <p:cNvSpPr txBox="1"/>
          <p:nvPr/>
        </p:nvSpPr>
        <p:spPr>
          <a:xfrm>
            <a:off x="5984784" y="30646509"/>
            <a:ext cx="362600" cy="461665"/>
          </a:xfrm>
          <a:prstGeom prst="rect">
            <a:avLst/>
          </a:prstGeom>
          <a:noFill/>
        </p:spPr>
        <p:txBody>
          <a:bodyPr wrap="none" rtlCol="0">
            <a:spAutoFit/>
          </a:bodyPr>
          <a:lstStyle/>
          <a:p>
            <a:r>
              <a:rPr lang="en-US" altLang="zh-TW" sz="2400" i="1" dirty="0" err="1">
                <a:latin typeface="+mn-lt"/>
              </a:rPr>
              <a:t>z</a:t>
            </a:r>
            <a:r>
              <a:rPr lang="en-US" altLang="zh-TW" sz="2400" i="1" baseline="-25000" dirty="0" err="1">
                <a:latin typeface="+mn-lt"/>
              </a:rPr>
              <a:t>f</a:t>
            </a:r>
            <a:endParaRPr lang="zh-TW" altLang="en-US" sz="2400" i="1" baseline="-25000" dirty="0">
              <a:latin typeface="+mn-lt"/>
            </a:endParaRPr>
          </a:p>
        </p:txBody>
      </p:sp>
      <p:grpSp>
        <p:nvGrpSpPr>
          <p:cNvPr id="298" name="群組 297">
            <a:extLst>
              <a:ext uri="{FF2B5EF4-FFF2-40B4-BE49-F238E27FC236}">
                <a16:creationId xmlns:a16="http://schemas.microsoft.com/office/drawing/2014/main" id="{C87A22BC-9E45-413C-880B-8FAF172BCA6B}"/>
              </a:ext>
            </a:extLst>
          </p:cNvPr>
          <p:cNvGrpSpPr/>
          <p:nvPr/>
        </p:nvGrpSpPr>
        <p:grpSpPr>
          <a:xfrm>
            <a:off x="3206005" y="29672852"/>
            <a:ext cx="1272462" cy="294802"/>
            <a:chOff x="7463846" y="3718403"/>
            <a:chExt cx="851338" cy="294802"/>
          </a:xfrm>
        </p:grpSpPr>
        <p:sp>
          <p:nvSpPr>
            <p:cNvPr id="299" name="手繪多邊形: 圖案 298">
              <a:extLst>
                <a:ext uri="{FF2B5EF4-FFF2-40B4-BE49-F238E27FC236}">
                  <a16:creationId xmlns:a16="http://schemas.microsoft.com/office/drawing/2014/main" id="{EA93A077-AB38-444F-BD3B-2B92D09448E5}"/>
                </a:ext>
              </a:extLst>
            </p:cNvPr>
            <p:cNvSpPr/>
            <p:nvPr/>
          </p:nvSpPr>
          <p:spPr>
            <a:xfrm>
              <a:off x="7626350" y="3718403"/>
              <a:ext cx="688834" cy="294802"/>
            </a:xfrm>
            <a:custGeom>
              <a:avLst/>
              <a:gdLst>
                <a:gd name="connsiteX0" fmla="*/ 0 w 1833562"/>
                <a:gd name="connsiteY0" fmla="*/ 388281 h 770694"/>
                <a:gd name="connsiteX1" fmla="*/ 123825 w 1833562"/>
                <a:gd name="connsiteY1" fmla="*/ 10456 h 770694"/>
                <a:gd name="connsiteX2" fmla="*/ 352425 w 1833562"/>
                <a:gd name="connsiteY2" fmla="*/ 756581 h 770694"/>
                <a:gd name="connsiteX3" fmla="*/ 574675 w 1833562"/>
                <a:gd name="connsiteY3" fmla="*/ 10456 h 770694"/>
                <a:gd name="connsiteX4" fmla="*/ 798512 w 1833562"/>
                <a:gd name="connsiteY4" fmla="*/ 756581 h 770694"/>
                <a:gd name="connsiteX5" fmla="*/ 1028700 w 1833562"/>
                <a:gd name="connsiteY5" fmla="*/ 15218 h 770694"/>
                <a:gd name="connsiteX6" fmla="*/ 1247775 w 1833562"/>
                <a:gd name="connsiteY6" fmla="*/ 750231 h 770694"/>
                <a:gd name="connsiteX7" fmla="*/ 1474787 w 1833562"/>
                <a:gd name="connsiteY7" fmla="*/ 10456 h 770694"/>
                <a:gd name="connsiteX8" fmla="*/ 1703387 w 1833562"/>
                <a:gd name="connsiteY8" fmla="*/ 759756 h 770694"/>
                <a:gd name="connsiteX9" fmla="*/ 1833562 w 1833562"/>
                <a:gd name="connsiteY9" fmla="*/ 386693 h 77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3562" h="770694">
                  <a:moveTo>
                    <a:pt x="0" y="388281"/>
                  </a:moveTo>
                  <a:cubicBezTo>
                    <a:pt x="32544" y="168677"/>
                    <a:pt x="65088" y="-50927"/>
                    <a:pt x="123825" y="10456"/>
                  </a:cubicBezTo>
                  <a:cubicBezTo>
                    <a:pt x="182562" y="71839"/>
                    <a:pt x="277283" y="756581"/>
                    <a:pt x="352425" y="756581"/>
                  </a:cubicBezTo>
                  <a:cubicBezTo>
                    <a:pt x="427567" y="756581"/>
                    <a:pt x="500327" y="10456"/>
                    <a:pt x="574675" y="10456"/>
                  </a:cubicBezTo>
                  <a:cubicBezTo>
                    <a:pt x="649023" y="10456"/>
                    <a:pt x="722841" y="755787"/>
                    <a:pt x="798512" y="756581"/>
                  </a:cubicBezTo>
                  <a:cubicBezTo>
                    <a:pt x="874183" y="757375"/>
                    <a:pt x="953823" y="16276"/>
                    <a:pt x="1028700" y="15218"/>
                  </a:cubicBezTo>
                  <a:cubicBezTo>
                    <a:pt x="1103577" y="14160"/>
                    <a:pt x="1173427" y="751025"/>
                    <a:pt x="1247775" y="750231"/>
                  </a:cubicBezTo>
                  <a:cubicBezTo>
                    <a:pt x="1322123" y="749437"/>
                    <a:pt x="1398852" y="8869"/>
                    <a:pt x="1474787" y="10456"/>
                  </a:cubicBezTo>
                  <a:cubicBezTo>
                    <a:pt x="1550722" y="12043"/>
                    <a:pt x="1643591" y="697050"/>
                    <a:pt x="1703387" y="759756"/>
                  </a:cubicBezTo>
                  <a:cubicBezTo>
                    <a:pt x="1763183" y="822462"/>
                    <a:pt x="1798372" y="604577"/>
                    <a:pt x="1833562" y="38669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0" name="直線接點 299">
              <a:extLst>
                <a:ext uri="{FF2B5EF4-FFF2-40B4-BE49-F238E27FC236}">
                  <a16:creationId xmlns:a16="http://schemas.microsoft.com/office/drawing/2014/main" id="{9B39358A-8F08-4CD0-BC2D-480495EB75EF}"/>
                </a:ext>
              </a:extLst>
            </p:cNvPr>
            <p:cNvCxnSpPr>
              <a:cxnSpLocks/>
              <a:stCxn id="299" idx="0"/>
            </p:cNvCxnSpPr>
            <p:nvPr/>
          </p:nvCxnSpPr>
          <p:spPr>
            <a:xfrm flipH="1">
              <a:off x="7463846" y="3866926"/>
              <a:ext cx="162504"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01" name="群組 300">
            <a:extLst>
              <a:ext uri="{FF2B5EF4-FFF2-40B4-BE49-F238E27FC236}">
                <a16:creationId xmlns:a16="http://schemas.microsoft.com/office/drawing/2014/main" id="{4110D26A-C445-48E3-A51B-9F935B6CA75B}"/>
              </a:ext>
            </a:extLst>
          </p:cNvPr>
          <p:cNvGrpSpPr/>
          <p:nvPr/>
        </p:nvGrpSpPr>
        <p:grpSpPr>
          <a:xfrm flipH="1">
            <a:off x="3215014" y="30184754"/>
            <a:ext cx="1272462" cy="294802"/>
            <a:chOff x="7463846" y="3718403"/>
            <a:chExt cx="851338" cy="294802"/>
          </a:xfrm>
        </p:grpSpPr>
        <p:sp>
          <p:nvSpPr>
            <p:cNvPr id="302" name="手繪多邊形: 圖案 301">
              <a:extLst>
                <a:ext uri="{FF2B5EF4-FFF2-40B4-BE49-F238E27FC236}">
                  <a16:creationId xmlns:a16="http://schemas.microsoft.com/office/drawing/2014/main" id="{B581EDF6-27E8-46AB-B4DC-1392352DD182}"/>
                </a:ext>
              </a:extLst>
            </p:cNvPr>
            <p:cNvSpPr/>
            <p:nvPr/>
          </p:nvSpPr>
          <p:spPr>
            <a:xfrm>
              <a:off x="7626350" y="3718403"/>
              <a:ext cx="688834" cy="294802"/>
            </a:xfrm>
            <a:custGeom>
              <a:avLst/>
              <a:gdLst>
                <a:gd name="connsiteX0" fmla="*/ 0 w 1833562"/>
                <a:gd name="connsiteY0" fmla="*/ 388281 h 770694"/>
                <a:gd name="connsiteX1" fmla="*/ 123825 w 1833562"/>
                <a:gd name="connsiteY1" fmla="*/ 10456 h 770694"/>
                <a:gd name="connsiteX2" fmla="*/ 352425 w 1833562"/>
                <a:gd name="connsiteY2" fmla="*/ 756581 h 770694"/>
                <a:gd name="connsiteX3" fmla="*/ 574675 w 1833562"/>
                <a:gd name="connsiteY3" fmla="*/ 10456 h 770694"/>
                <a:gd name="connsiteX4" fmla="*/ 798512 w 1833562"/>
                <a:gd name="connsiteY4" fmla="*/ 756581 h 770694"/>
                <a:gd name="connsiteX5" fmla="*/ 1028700 w 1833562"/>
                <a:gd name="connsiteY5" fmla="*/ 15218 h 770694"/>
                <a:gd name="connsiteX6" fmla="*/ 1247775 w 1833562"/>
                <a:gd name="connsiteY6" fmla="*/ 750231 h 770694"/>
                <a:gd name="connsiteX7" fmla="*/ 1474787 w 1833562"/>
                <a:gd name="connsiteY7" fmla="*/ 10456 h 770694"/>
                <a:gd name="connsiteX8" fmla="*/ 1703387 w 1833562"/>
                <a:gd name="connsiteY8" fmla="*/ 759756 h 770694"/>
                <a:gd name="connsiteX9" fmla="*/ 1833562 w 1833562"/>
                <a:gd name="connsiteY9" fmla="*/ 386693 h 77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3562" h="770694">
                  <a:moveTo>
                    <a:pt x="0" y="388281"/>
                  </a:moveTo>
                  <a:cubicBezTo>
                    <a:pt x="32544" y="168677"/>
                    <a:pt x="65088" y="-50927"/>
                    <a:pt x="123825" y="10456"/>
                  </a:cubicBezTo>
                  <a:cubicBezTo>
                    <a:pt x="182562" y="71839"/>
                    <a:pt x="277283" y="756581"/>
                    <a:pt x="352425" y="756581"/>
                  </a:cubicBezTo>
                  <a:cubicBezTo>
                    <a:pt x="427567" y="756581"/>
                    <a:pt x="500327" y="10456"/>
                    <a:pt x="574675" y="10456"/>
                  </a:cubicBezTo>
                  <a:cubicBezTo>
                    <a:pt x="649023" y="10456"/>
                    <a:pt x="722841" y="755787"/>
                    <a:pt x="798512" y="756581"/>
                  </a:cubicBezTo>
                  <a:cubicBezTo>
                    <a:pt x="874183" y="757375"/>
                    <a:pt x="953823" y="16276"/>
                    <a:pt x="1028700" y="15218"/>
                  </a:cubicBezTo>
                  <a:cubicBezTo>
                    <a:pt x="1103577" y="14160"/>
                    <a:pt x="1173427" y="751025"/>
                    <a:pt x="1247775" y="750231"/>
                  </a:cubicBezTo>
                  <a:cubicBezTo>
                    <a:pt x="1322123" y="749437"/>
                    <a:pt x="1398852" y="8869"/>
                    <a:pt x="1474787" y="10456"/>
                  </a:cubicBezTo>
                  <a:cubicBezTo>
                    <a:pt x="1550722" y="12043"/>
                    <a:pt x="1643591" y="697050"/>
                    <a:pt x="1703387" y="759756"/>
                  </a:cubicBezTo>
                  <a:cubicBezTo>
                    <a:pt x="1763183" y="822462"/>
                    <a:pt x="1798372" y="604577"/>
                    <a:pt x="1833562" y="386693"/>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3" name="直線接點 302">
              <a:extLst>
                <a:ext uri="{FF2B5EF4-FFF2-40B4-BE49-F238E27FC236}">
                  <a16:creationId xmlns:a16="http://schemas.microsoft.com/office/drawing/2014/main" id="{5A80EB3E-1662-4CB8-AB54-86265EC060A3}"/>
                </a:ext>
              </a:extLst>
            </p:cNvPr>
            <p:cNvCxnSpPr>
              <a:cxnSpLocks/>
            </p:cNvCxnSpPr>
            <p:nvPr/>
          </p:nvCxnSpPr>
          <p:spPr>
            <a:xfrm flipH="1">
              <a:off x="7463846" y="3866926"/>
              <a:ext cx="162504"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aphicFrame>
        <p:nvGraphicFramePr>
          <p:cNvPr id="306" name="物件 305">
            <a:extLst>
              <a:ext uri="{FF2B5EF4-FFF2-40B4-BE49-F238E27FC236}">
                <a16:creationId xmlns:a16="http://schemas.microsoft.com/office/drawing/2014/main" id="{5432CA4B-213A-4DCF-9A13-2D79387548C9}"/>
              </a:ext>
            </a:extLst>
          </p:cNvPr>
          <p:cNvGraphicFramePr>
            <a:graphicFrameLocks noChangeAspect="1"/>
          </p:cNvGraphicFramePr>
          <p:nvPr>
            <p:extLst>
              <p:ext uri="{D42A27DB-BD31-4B8C-83A1-F6EECF244321}">
                <p14:modId xmlns:p14="http://schemas.microsoft.com/office/powerpoint/2010/main" val="2208589087"/>
              </p:ext>
            </p:extLst>
          </p:nvPr>
        </p:nvGraphicFramePr>
        <p:xfrm>
          <a:off x="4471525" y="29989239"/>
          <a:ext cx="525972" cy="676250"/>
        </p:xfrm>
        <a:graphic>
          <a:graphicData uri="http://schemas.openxmlformats.org/presentationml/2006/ole">
            <mc:AlternateContent xmlns:mc="http://schemas.openxmlformats.org/markup-compatibility/2006">
              <mc:Choice xmlns:v="urn:schemas-microsoft-com:vml" Requires="v">
                <p:oleObj spid="_x0000_s4986" name="Equation" r:id="rId11" imgW="177480" imgH="228600" progId="Equation.DSMT4">
                  <p:embed/>
                </p:oleObj>
              </mc:Choice>
              <mc:Fallback>
                <p:oleObj name="Equation" r:id="rId11" imgW="177480" imgH="228600" progId="Equation.DSMT4">
                  <p:embed/>
                  <p:pic>
                    <p:nvPicPr>
                      <p:cNvPr id="283" name="物件 282">
                        <a:extLst>
                          <a:ext uri="{FF2B5EF4-FFF2-40B4-BE49-F238E27FC236}">
                            <a16:creationId xmlns:a16="http://schemas.microsoft.com/office/drawing/2014/main" id="{149CBD43-063F-41C8-81D7-7ED5FF9DB6C8}"/>
                          </a:ext>
                        </a:extLst>
                      </p:cNvPr>
                      <p:cNvPicPr/>
                      <p:nvPr/>
                    </p:nvPicPr>
                    <p:blipFill>
                      <a:blip r:embed="rId12"/>
                      <a:stretch>
                        <a:fillRect/>
                      </a:stretch>
                    </p:blipFill>
                    <p:spPr>
                      <a:xfrm>
                        <a:off x="4471525" y="29989239"/>
                        <a:ext cx="525972" cy="676250"/>
                      </a:xfrm>
                      <a:prstGeom prst="rect">
                        <a:avLst/>
                      </a:prstGeom>
                    </p:spPr>
                  </p:pic>
                </p:oleObj>
              </mc:Fallback>
            </mc:AlternateContent>
          </a:graphicData>
        </a:graphic>
      </p:graphicFrame>
      <p:graphicFrame>
        <p:nvGraphicFramePr>
          <p:cNvPr id="307" name="物件 306">
            <a:extLst>
              <a:ext uri="{FF2B5EF4-FFF2-40B4-BE49-F238E27FC236}">
                <a16:creationId xmlns:a16="http://schemas.microsoft.com/office/drawing/2014/main" id="{9A918F93-0BC2-4338-83DD-574DDAC23AC5}"/>
              </a:ext>
            </a:extLst>
          </p:cNvPr>
          <p:cNvGraphicFramePr>
            <a:graphicFrameLocks noChangeAspect="1"/>
          </p:cNvGraphicFramePr>
          <p:nvPr>
            <p:extLst>
              <p:ext uri="{D42A27DB-BD31-4B8C-83A1-F6EECF244321}">
                <p14:modId xmlns:p14="http://schemas.microsoft.com/office/powerpoint/2010/main" val="1501532360"/>
              </p:ext>
            </p:extLst>
          </p:nvPr>
        </p:nvGraphicFramePr>
        <p:xfrm>
          <a:off x="4435221" y="29499216"/>
          <a:ext cx="525972" cy="676250"/>
        </p:xfrm>
        <a:graphic>
          <a:graphicData uri="http://schemas.openxmlformats.org/presentationml/2006/ole">
            <mc:AlternateContent xmlns:mc="http://schemas.openxmlformats.org/markup-compatibility/2006">
              <mc:Choice xmlns:v="urn:schemas-microsoft-com:vml" Requires="v">
                <p:oleObj spid="_x0000_s4987" name="Equation" r:id="rId13" imgW="177480" imgH="228600" progId="Equation.DSMT4">
                  <p:embed/>
                </p:oleObj>
              </mc:Choice>
              <mc:Fallback>
                <p:oleObj name="Equation" r:id="rId13" imgW="177480" imgH="228600" progId="Equation.DSMT4">
                  <p:embed/>
                  <p:pic>
                    <p:nvPicPr>
                      <p:cNvPr id="306" name="物件 305">
                        <a:extLst>
                          <a:ext uri="{FF2B5EF4-FFF2-40B4-BE49-F238E27FC236}">
                            <a16:creationId xmlns:a16="http://schemas.microsoft.com/office/drawing/2014/main" id="{5432CA4B-213A-4DCF-9A13-2D79387548C9}"/>
                          </a:ext>
                        </a:extLst>
                      </p:cNvPr>
                      <p:cNvPicPr/>
                      <p:nvPr/>
                    </p:nvPicPr>
                    <p:blipFill>
                      <a:blip r:embed="rId14"/>
                      <a:stretch>
                        <a:fillRect/>
                      </a:stretch>
                    </p:blipFill>
                    <p:spPr>
                      <a:xfrm>
                        <a:off x="4435221" y="29499216"/>
                        <a:ext cx="525972" cy="676250"/>
                      </a:xfrm>
                      <a:prstGeom prst="rect">
                        <a:avLst/>
                      </a:prstGeom>
                    </p:spPr>
                  </p:pic>
                </p:oleObj>
              </mc:Fallback>
            </mc:AlternateContent>
          </a:graphicData>
        </a:graphic>
      </p:graphicFrame>
      <p:graphicFrame>
        <p:nvGraphicFramePr>
          <p:cNvPr id="316" name="物件 315">
            <a:extLst>
              <a:ext uri="{FF2B5EF4-FFF2-40B4-BE49-F238E27FC236}">
                <a16:creationId xmlns:a16="http://schemas.microsoft.com/office/drawing/2014/main" id="{88FD3100-7E7A-4090-9A33-24777BE0183F}"/>
              </a:ext>
            </a:extLst>
          </p:cNvPr>
          <p:cNvGraphicFramePr>
            <a:graphicFrameLocks noChangeAspect="1"/>
          </p:cNvGraphicFramePr>
          <p:nvPr>
            <p:extLst>
              <p:ext uri="{D42A27DB-BD31-4B8C-83A1-F6EECF244321}">
                <p14:modId xmlns:p14="http://schemas.microsoft.com/office/powerpoint/2010/main" val="1959256016"/>
              </p:ext>
            </p:extLst>
          </p:nvPr>
        </p:nvGraphicFramePr>
        <p:xfrm>
          <a:off x="1123719" y="29397256"/>
          <a:ext cx="1554966" cy="1120140"/>
        </p:xfrm>
        <a:graphic>
          <a:graphicData uri="http://schemas.openxmlformats.org/presentationml/2006/ole">
            <mc:AlternateContent xmlns:mc="http://schemas.openxmlformats.org/markup-compatibility/2006">
              <mc:Choice xmlns:v="urn:schemas-microsoft-com:vml" Requires="v">
                <p:oleObj spid="_x0000_s4988" name="Equation" r:id="rId15" imgW="634680" imgH="457200" progId="Equation.DSMT4">
                  <p:embed/>
                </p:oleObj>
              </mc:Choice>
              <mc:Fallback>
                <p:oleObj name="Equation" r:id="rId15" imgW="634680" imgH="457200" progId="Equation.DSMT4">
                  <p:embed/>
                  <p:pic>
                    <p:nvPicPr>
                      <p:cNvPr id="283" name="物件 282">
                        <a:extLst>
                          <a:ext uri="{FF2B5EF4-FFF2-40B4-BE49-F238E27FC236}">
                            <a16:creationId xmlns:a16="http://schemas.microsoft.com/office/drawing/2014/main" id="{149CBD43-063F-41C8-81D7-7ED5FF9DB6C8}"/>
                          </a:ext>
                        </a:extLst>
                      </p:cNvPr>
                      <p:cNvPicPr/>
                      <p:nvPr/>
                    </p:nvPicPr>
                    <p:blipFill>
                      <a:blip r:embed="rId16"/>
                      <a:stretch>
                        <a:fillRect/>
                      </a:stretch>
                    </p:blipFill>
                    <p:spPr>
                      <a:xfrm>
                        <a:off x="1123719" y="29397256"/>
                        <a:ext cx="1554966" cy="1120140"/>
                      </a:xfrm>
                      <a:prstGeom prst="rect">
                        <a:avLst/>
                      </a:prstGeom>
                    </p:spPr>
                  </p:pic>
                </p:oleObj>
              </mc:Fallback>
            </mc:AlternateContent>
          </a:graphicData>
        </a:graphic>
      </p:graphicFrame>
      <p:sp>
        <p:nvSpPr>
          <p:cNvPr id="317" name="文字方塊 316">
            <a:extLst>
              <a:ext uri="{FF2B5EF4-FFF2-40B4-BE49-F238E27FC236}">
                <a16:creationId xmlns:a16="http://schemas.microsoft.com/office/drawing/2014/main" id="{DA448910-D4A8-4C32-963D-9104A309119A}"/>
              </a:ext>
            </a:extLst>
          </p:cNvPr>
          <p:cNvSpPr txBox="1"/>
          <p:nvPr/>
        </p:nvSpPr>
        <p:spPr>
          <a:xfrm>
            <a:off x="1388273" y="26020705"/>
            <a:ext cx="3017236" cy="523220"/>
          </a:xfrm>
          <a:prstGeom prst="rect">
            <a:avLst/>
          </a:prstGeom>
          <a:noFill/>
        </p:spPr>
        <p:txBody>
          <a:bodyPr wrap="none" rtlCol="0">
            <a:spAutoFit/>
          </a:bodyPr>
          <a:lstStyle/>
          <a:p>
            <a:r>
              <a:rPr lang="en-US" altLang="zh-TW" sz="2800" dirty="0">
                <a:latin typeface="+mn-lt"/>
              </a:rPr>
              <a:t>The Wave Equation</a:t>
            </a:r>
            <a:endParaRPr lang="zh-TW" altLang="en-US" sz="2800" dirty="0">
              <a:latin typeface="+mn-lt"/>
            </a:endParaRPr>
          </a:p>
        </p:txBody>
      </p:sp>
      <p:graphicFrame>
        <p:nvGraphicFramePr>
          <p:cNvPr id="320" name="物件 319">
            <a:extLst>
              <a:ext uri="{FF2B5EF4-FFF2-40B4-BE49-F238E27FC236}">
                <a16:creationId xmlns:a16="http://schemas.microsoft.com/office/drawing/2014/main" id="{A3876FDF-E797-455D-B820-3DDA65A60B21}"/>
              </a:ext>
            </a:extLst>
          </p:cNvPr>
          <p:cNvGraphicFramePr>
            <a:graphicFrameLocks noChangeAspect="1"/>
          </p:cNvGraphicFramePr>
          <p:nvPr>
            <p:extLst>
              <p:ext uri="{D42A27DB-BD31-4B8C-83A1-F6EECF244321}">
                <p14:modId xmlns:p14="http://schemas.microsoft.com/office/powerpoint/2010/main" val="257902157"/>
              </p:ext>
            </p:extLst>
          </p:nvPr>
        </p:nvGraphicFramePr>
        <p:xfrm>
          <a:off x="8201037" y="31890333"/>
          <a:ext cx="5133975" cy="1057275"/>
        </p:xfrm>
        <a:graphic>
          <a:graphicData uri="http://schemas.openxmlformats.org/presentationml/2006/ole">
            <mc:AlternateContent xmlns:mc="http://schemas.openxmlformats.org/markup-compatibility/2006">
              <mc:Choice xmlns:v="urn:schemas-microsoft-com:vml" Requires="v">
                <p:oleObj spid="_x0000_s4989" name="Equation" r:id="rId17" imgW="2095200" imgH="431640" progId="Equation.DSMT4">
                  <p:embed/>
                </p:oleObj>
              </mc:Choice>
              <mc:Fallback>
                <p:oleObj name="Equation" r:id="rId17" imgW="2095200" imgH="431640" progId="Equation.DSMT4">
                  <p:embed/>
                  <p:pic>
                    <p:nvPicPr>
                      <p:cNvPr id="319" name="物件 318">
                        <a:extLst>
                          <a:ext uri="{FF2B5EF4-FFF2-40B4-BE49-F238E27FC236}">
                            <a16:creationId xmlns:a16="http://schemas.microsoft.com/office/drawing/2014/main" id="{D57645E9-293E-4F90-A53D-E848DDADFA62}"/>
                          </a:ext>
                        </a:extLst>
                      </p:cNvPr>
                      <p:cNvPicPr/>
                      <p:nvPr/>
                    </p:nvPicPr>
                    <p:blipFill>
                      <a:blip r:embed="rId18"/>
                      <a:stretch>
                        <a:fillRect/>
                      </a:stretch>
                    </p:blipFill>
                    <p:spPr>
                      <a:xfrm>
                        <a:off x="8201037" y="31890333"/>
                        <a:ext cx="5133975" cy="1057275"/>
                      </a:xfrm>
                      <a:prstGeom prst="rect">
                        <a:avLst/>
                      </a:prstGeom>
                    </p:spPr>
                  </p:pic>
                </p:oleObj>
              </mc:Fallback>
            </mc:AlternateContent>
          </a:graphicData>
        </a:graphic>
      </p:graphicFrame>
      <p:graphicFrame>
        <p:nvGraphicFramePr>
          <p:cNvPr id="321" name="物件 320">
            <a:extLst>
              <a:ext uri="{FF2B5EF4-FFF2-40B4-BE49-F238E27FC236}">
                <a16:creationId xmlns:a16="http://schemas.microsoft.com/office/drawing/2014/main" id="{43750C92-8009-4BC5-ADDD-5858B1A8A760}"/>
              </a:ext>
            </a:extLst>
          </p:cNvPr>
          <p:cNvGraphicFramePr>
            <a:graphicFrameLocks noChangeAspect="1"/>
          </p:cNvGraphicFramePr>
          <p:nvPr>
            <p:extLst>
              <p:ext uri="{D42A27DB-BD31-4B8C-83A1-F6EECF244321}">
                <p14:modId xmlns:p14="http://schemas.microsoft.com/office/powerpoint/2010/main" val="446369748"/>
              </p:ext>
            </p:extLst>
          </p:nvPr>
        </p:nvGraphicFramePr>
        <p:xfrm>
          <a:off x="1290211" y="28134250"/>
          <a:ext cx="6253380" cy="1057518"/>
        </p:xfrm>
        <a:graphic>
          <a:graphicData uri="http://schemas.openxmlformats.org/presentationml/2006/ole">
            <mc:AlternateContent xmlns:mc="http://schemas.openxmlformats.org/markup-compatibility/2006">
              <mc:Choice xmlns:v="urn:schemas-microsoft-com:vml" Requires="v">
                <p:oleObj spid="_x0000_s4990" name="Equation" r:id="rId19" imgW="2552400" imgH="431640" progId="Equation.DSMT4">
                  <p:embed/>
                </p:oleObj>
              </mc:Choice>
              <mc:Fallback>
                <p:oleObj name="Equation" r:id="rId19" imgW="2552400" imgH="431640" progId="Equation.DSMT4">
                  <p:embed/>
                  <p:pic>
                    <p:nvPicPr>
                      <p:cNvPr id="320" name="物件 319">
                        <a:extLst>
                          <a:ext uri="{FF2B5EF4-FFF2-40B4-BE49-F238E27FC236}">
                            <a16:creationId xmlns:a16="http://schemas.microsoft.com/office/drawing/2014/main" id="{A3876FDF-E797-455D-B820-3DDA65A60B21}"/>
                          </a:ext>
                        </a:extLst>
                      </p:cNvPr>
                      <p:cNvPicPr/>
                      <p:nvPr/>
                    </p:nvPicPr>
                    <p:blipFill>
                      <a:blip r:embed="rId20"/>
                      <a:stretch>
                        <a:fillRect/>
                      </a:stretch>
                    </p:blipFill>
                    <p:spPr>
                      <a:xfrm>
                        <a:off x="1290211" y="28134250"/>
                        <a:ext cx="6253380" cy="1057518"/>
                      </a:xfrm>
                      <a:prstGeom prst="rect">
                        <a:avLst/>
                      </a:prstGeom>
                    </p:spPr>
                  </p:pic>
                </p:oleObj>
              </mc:Fallback>
            </mc:AlternateContent>
          </a:graphicData>
        </a:graphic>
      </p:graphicFrame>
      <p:sp>
        <p:nvSpPr>
          <p:cNvPr id="322" name="文字方塊 321">
            <a:extLst>
              <a:ext uri="{FF2B5EF4-FFF2-40B4-BE49-F238E27FC236}">
                <a16:creationId xmlns:a16="http://schemas.microsoft.com/office/drawing/2014/main" id="{B8DAC694-88DA-4B3E-90F1-0C7F6442A2A7}"/>
              </a:ext>
            </a:extLst>
          </p:cNvPr>
          <p:cNvSpPr txBox="1"/>
          <p:nvPr/>
        </p:nvSpPr>
        <p:spPr>
          <a:xfrm>
            <a:off x="1118876" y="27621861"/>
            <a:ext cx="6598281" cy="523220"/>
          </a:xfrm>
          <a:prstGeom prst="rect">
            <a:avLst/>
          </a:prstGeom>
          <a:noFill/>
        </p:spPr>
        <p:txBody>
          <a:bodyPr wrap="none" rtlCol="0">
            <a:spAutoFit/>
          </a:bodyPr>
          <a:lstStyle/>
          <a:p>
            <a:r>
              <a:rPr lang="en-US" altLang="zh-TW" sz="2800" dirty="0">
                <a:latin typeface="+mn-lt"/>
              </a:rPr>
              <a:t>Decompose when </a:t>
            </a:r>
            <a:r>
              <a:rPr lang="en-US" altLang="zh-TW" sz="2800" i="1" dirty="0">
                <a:latin typeface="+mn-lt"/>
              </a:rPr>
              <a:t>f</a:t>
            </a:r>
            <a:r>
              <a:rPr lang="en-US" altLang="zh-TW" sz="2800" dirty="0">
                <a:latin typeface="+mn-lt"/>
              </a:rPr>
              <a:t>  is weak dependence of </a:t>
            </a:r>
            <a:r>
              <a:rPr lang="en-US" altLang="zh-TW" sz="2800" i="1" dirty="0">
                <a:latin typeface="+mn-lt"/>
              </a:rPr>
              <a:t>z</a:t>
            </a:r>
            <a:endParaRPr lang="zh-TW" altLang="en-US" sz="2800" i="1" dirty="0">
              <a:latin typeface="+mn-lt"/>
            </a:endParaRPr>
          </a:p>
        </p:txBody>
      </p:sp>
      <p:graphicFrame>
        <p:nvGraphicFramePr>
          <p:cNvPr id="323" name="物件 322">
            <a:extLst>
              <a:ext uri="{FF2B5EF4-FFF2-40B4-BE49-F238E27FC236}">
                <a16:creationId xmlns:a16="http://schemas.microsoft.com/office/drawing/2014/main" id="{07E9CC62-AF98-4327-966D-66C9C2604638}"/>
              </a:ext>
            </a:extLst>
          </p:cNvPr>
          <p:cNvGraphicFramePr>
            <a:graphicFrameLocks noChangeAspect="1"/>
          </p:cNvGraphicFramePr>
          <p:nvPr>
            <p:extLst>
              <p:ext uri="{D42A27DB-BD31-4B8C-83A1-F6EECF244321}">
                <p14:modId xmlns:p14="http://schemas.microsoft.com/office/powerpoint/2010/main" val="4206779763"/>
              </p:ext>
            </p:extLst>
          </p:nvPr>
        </p:nvGraphicFramePr>
        <p:xfrm>
          <a:off x="1269818" y="31597997"/>
          <a:ext cx="5849424" cy="1306242"/>
        </p:xfrm>
        <a:graphic>
          <a:graphicData uri="http://schemas.openxmlformats.org/presentationml/2006/ole">
            <mc:AlternateContent xmlns:mc="http://schemas.openxmlformats.org/markup-compatibility/2006">
              <mc:Choice xmlns:v="urn:schemas-microsoft-com:vml" Requires="v">
                <p:oleObj spid="_x0000_s4991" name="Equation" r:id="rId21" imgW="2387520" imgH="533160" progId="Equation.DSMT4">
                  <p:embed/>
                </p:oleObj>
              </mc:Choice>
              <mc:Fallback>
                <p:oleObj name="Equation" r:id="rId21" imgW="2387520" imgH="533160" progId="Equation.DSMT4">
                  <p:embed/>
                  <p:pic>
                    <p:nvPicPr>
                      <p:cNvPr id="0" name=""/>
                      <p:cNvPicPr/>
                      <p:nvPr/>
                    </p:nvPicPr>
                    <p:blipFill>
                      <a:blip r:embed="rId22"/>
                      <a:stretch>
                        <a:fillRect/>
                      </a:stretch>
                    </p:blipFill>
                    <p:spPr>
                      <a:xfrm>
                        <a:off x="1269818" y="31597997"/>
                        <a:ext cx="5849424" cy="1306242"/>
                      </a:xfrm>
                      <a:prstGeom prst="rect">
                        <a:avLst/>
                      </a:prstGeom>
                    </p:spPr>
                  </p:pic>
                </p:oleObj>
              </mc:Fallback>
            </mc:AlternateContent>
          </a:graphicData>
        </a:graphic>
      </p:graphicFrame>
      <p:sp>
        <p:nvSpPr>
          <p:cNvPr id="324" name="文字方塊 323">
            <a:extLst>
              <a:ext uri="{FF2B5EF4-FFF2-40B4-BE49-F238E27FC236}">
                <a16:creationId xmlns:a16="http://schemas.microsoft.com/office/drawing/2014/main" id="{C9E39A4A-7D24-4C8D-9A1F-587987B6F0CA}"/>
              </a:ext>
            </a:extLst>
          </p:cNvPr>
          <p:cNvSpPr txBox="1"/>
          <p:nvPr/>
        </p:nvSpPr>
        <p:spPr>
          <a:xfrm>
            <a:off x="2626780" y="31181280"/>
            <a:ext cx="2824235" cy="523220"/>
          </a:xfrm>
          <a:prstGeom prst="rect">
            <a:avLst/>
          </a:prstGeom>
          <a:noFill/>
        </p:spPr>
        <p:txBody>
          <a:bodyPr wrap="none" rtlCol="0">
            <a:spAutoFit/>
          </a:bodyPr>
          <a:lstStyle/>
          <a:p>
            <a:r>
              <a:rPr lang="en-US" altLang="zh-TW" sz="2800" dirty="0">
                <a:latin typeface="+mn-lt"/>
              </a:rPr>
              <a:t>Initial Assignment</a:t>
            </a:r>
            <a:endParaRPr lang="zh-TW" altLang="en-US" sz="2800" dirty="0">
              <a:latin typeface="+mn-lt"/>
            </a:endParaRPr>
          </a:p>
        </p:txBody>
      </p:sp>
      <p:graphicFrame>
        <p:nvGraphicFramePr>
          <p:cNvPr id="325" name="物件 324">
            <a:extLst>
              <a:ext uri="{FF2B5EF4-FFF2-40B4-BE49-F238E27FC236}">
                <a16:creationId xmlns:a16="http://schemas.microsoft.com/office/drawing/2014/main" id="{31182B57-1A79-467B-8236-1F0779B68823}"/>
              </a:ext>
            </a:extLst>
          </p:cNvPr>
          <p:cNvGraphicFramePr>
            <a:graphicFrameLocks noChangeAspect="1"/>
          </p:cNvGraphicFramePr>
          <p:nvPr>
            <p:extLst>
              <p:ext uri="{D42A27DB-BD31-4B8C-83A1-F6EECF244321}">
                <p14:modId xmlns:p14="http://schemas.microsoft.com/office/powerpoint/2010/main" val="754138234"/>
              </p:ext>
            </p:extLst>
          </p:nvPr>
        </p:nvGraphicFramePr>
        <p:xfrm>
          <a:off x="6180394" y="29662997"/>
          <a:ext cx="1680210" cy="1181880"/>
        </p:xfrm>
        <a:graphic>
          <a:graphicData uri="http://schemas.openxmlformats.org/presentationml/2006/ole">
            <mc:AlternateContent xmlns:mc="http://schemas.openxmlformats.org/markup-compatibility/2006">
              <mc:Choice xmlns:v="urn:schemas-microsoft-com:vml" Requires="v">
                <p:oleObj spid="_x0000_s4992" name="Equation" r:id="rId23" imgW="685800" imgH="482400" progId="Equation.DSMT4">
                  <p:embed/>
                </p:oleObj>
              </mc:Choice>
              <mc:Fallback>
                <p:oleObj name="Equation" r:id="rId23" imgW="685800" imgH="482400" progId="Equation.DSMT4">
                  <p:embed/>
                  <p:pic>
                    <p:nvPicPr>
                      <p:cNvPr id="316" name="物件 315">
                        <a:extLst>
                          <a:ext uri="{FF2B5EF4-FFF2-40B4-BE49-F238E27FC236}">
                            <a16:creationId xmlns:a16="http://schemas.microsoft.com/office/drawing/2014/main" id="{88FD3100-7E7A-4090-9A33-24777BE0183F}"/>
                          </a:ext>
                        </a:extLst>
                      </p:cNvPr>
                      <p:cNvPicPr/>
                      <p:nvPr/>
                    </p:nvPicPr>
                    <p:blipFill>
                      <a:blip r:embed="rId24"/>
                      <a:stretch>
                        <a:fillRect/>
                      </a:stretch>
                    </p:blipFill>
                    <p:spPr>
                      <a:xfrm>
                        <a:off x="6180394" y="29662997"/>
                        <a:ext cx="1680210" cy="1181880"/>
                      </a:xfrm>
                      <a:prstGeom prst="rect">
                        <a:avLst/>
                      </a:prstGeom>
                    </p:spPr>
                  </p:pic>
                </p:oleObj>
              </mc:Fallback>
            </mc:AlternateContent>
          </a:graphicData>
        </a:graphic>
      </p:graphicFrame>
      <p:sp>
        <p:nvSpPr>
          <p:cNvPr id="327" name="文字方塊 326">
            <a:extLst>
              <a:ext uri="{FF2B5EF4-FFF2-40B4-BE49-F238E27FC236}">
                <a16:creationId xmlns:a16="http://schemas.microsoft.com/office/drawing/2014/main" id="{1DC357F4-D928-4F30-B2F6-A96AC7739FA1}"/>
              </a:ext>
            </a:extLst>
          </p:cNvPr>
          <p:cNvSpPr txBox="1"/>
          <p:nvPr/>
        </p:nvSpPr>
        <p:spPr>
          <a:xfrm>
            <a:off x="3810548" y="30638634"/>
            <a:ext cx="1633781" cy="369332"/>
          </a:xfrm>
          <a:prstGeom prst="rect">
            <a:avLst/>
          </a:prstGeom>
          <a:noFill/>
        </p:spPr>
        <p:txBody>
          <a:bodyPr wrap="none" rtlCol="0">
            <a:spAutoFit/>
          </a:bodyPr>
          <a:lstStyle/>
          <a:p>
            <a:r>
              <a:rPr lang="en-US" altLang="zh-TW" sz="1800" dirty="0">
                <a:latin typeface="+mn-lt"/>
              </a:rPr>
              <a:t>Integral to right</a:t>
            </a:r>
            <a:endParaRPr lang="zh-TW" altLang="en-US" sz="1800" dirty="0">
              <a:latin typeface="+mn-lt"/>
            </a:endParaRPr>
          </a:p>
        </p:txBody>
      </p:sp>
      <p:sp>
        <p:nvSpPr>
          <p:cNvPr id="328" name="文字方塊 327">
            <a:extLst>
              <a:ext uri="{FF2B5EF4-FFF2-40B4-BE49-F238E27FC236}">
                <a16:creationId xmlns:a16="http://schemas.microsoft.com/office/drawing/2014/main" id="{0EA54786-4948-4DBF-9F4F-25D5850C2610}"/>
              </a:ext>
            </a:extLst>
          </p:cNvPr>
          <p:cNvSpPr txBox="1"/>
          <p:nvPr/>
        </p:nvSpPr>
        <p:spPr>
          <a:xfrm>
            <a:off x="9577755" y="31035828"/>
            <a:ext cx="2725426" cy="523220"/>
          </a:xfrm>
          <a:prstGeom prst="rect">
            <a:avLst/>
          </a:prstGeom>
          <a:noFill/>
        </p:spPr>
        <p:txBody>
          <a:bodyPr wrap="none" rtlCol="0">
            <a:spAutoFit/>
          </a:bodyPr>
          <a:lstStyle/>
          <a:p>
            <a:r>
              <a:rPr lang="en-US" altLang="zh-TW" sz="2800" dirty="0">
                <a:latin typeface="Times New Roman" panose="02020603050405020304" pitchFamily="18" charset="0"/>
                <a:cs typeface="Times New Roman" panose="02020603050405020304" pitchFamily="18" charset="0"/>
              </a:rPr>
              <a:t>End Discriminant</a:t>
            </a:r>
            <a:endParaRPr lang="zh-TW" altLang="en-US" sz="2800" dirty="0">
              <a:latin typeface="+mn-lt"/>
            </a:endParaRPr>
          </a:p>
        </p:txBody>
      </p:sp>
      <p:sp>
        <p:nvSpPr>
          <p:cNvPr id="329" name="文字方塊 328">
            <a:extLst>
              <a:ext uri="{FF2B5EF4-FFF2-40B4-BE49-F238E27FC236}">
                <a16:creationId xmlns:a16="http://schemas.microsoft.com/office/drawing/2014/main" id="{865BD876-37AE-487D-AEDB-47E48C3E7407}"/>
              </a:ext>
            </a:extLst>
          </p:cNvPr>
          <p:cNvSpPr txBox="1"/>
          <p:nvPr/>
        </p:nvSpPr>
        <p:spPr>
          <a:xfrm>
            <a:off x="8124776" y="32924859"/>
            <a:ext cx="4510761" cy="400110"/>
          </a:xfrm>
          <a:prstGeom prst="rect">
            <a:avLst/>
          </a:prstGeom>
          <a:noFill/>
        </p:spPr>
        <p:txBody>
          <a:bodyPr wrap="square" rtlCol="0">
            <a:spAutoFit/>
          </a:bodyPr>
          <a:lstStyle/>
          <a:p>
            <a:r>
              <a:rPr lang="en-US" altLang="zh-TW" sz="2000" dirty="0">
                <a:latin typeface="Times New Roman" panose="02020603050405020304" pitchFamily="18" charset="0"/>
                <a:cs typeface="Times New Roman" panose="02020603050405020304" pitchFamily="18" charset="0"/>
              </a:rPr>
              <a:t>Outgoing-Wave B.C.</a:t>
            </a:r>
            <a:endParaRPr lang="zh-TW" altLang="en-US" sz="2000" dirty="0">
              <a:latin typeface="+mn-lt"/>
            </a:endParaRPr>
          </a:p>
        </p:txBody>
      </p:sp>
      <p:graphicFrame>
        <p:nvGraphicFramePr>
          <p:cNvPr id="330" name="物件 329">
            <a:extLst>
              <a:ext uri="{FF2B5EF4-FFF2-40B4-BE49-F238E27FC236}">
                <a16:creationId xmlns:a16="http://schemas.microsoft.com/office/drawing/2014/main" id="{A1372BDD-982A-41B4-BE48-CF000FD793C3}"/>
              </a:ext>
            </a:extLst>
          </p:cNvPr>
          <p:cNvGraphicFramePr>
            <a:graphicFrameLocks noChangeAspect="1"/>
          </p:cNvGraphicFramePr>
          <p:nvPr>
            <p:extLst>
              <p:ext uri="{D42A27DB-BD31-4B8C-83A1-F6EECF244321}">
                <p14:modId xmlns:p14="http://schemas.microsoft.com/office/powerpoint/2010/main" val="224667638"/>
              </p:ext>
            </p:extLst>
          </p:nvPr>
        </p:nvGraphicFramePr>
        <p:xfrm>
          <a:off x="8201037" y="33376989"/>
          <a:ext cx="4351337" cy="560388"/>
        </p:xfrm>
        <a:graphic>
          <a:graphicData uri="http://schemas.openxmlformats.org/presentationml/2006/ole">
            <mc:AlternateContent xmlns:mc="http://schemas.openxmlformats.org/markup-compatibility/2006">
              <mc:Choice xmlns:v="urn:schemas-microsoft-com:vml" Requires="v">
                <p:oleObj spid="_x0000_s4993" name="Equation" r:id="rId25" imgW="1777680" imgH="228600" progId="Equation.DSMT4">
                  <p:embed/>
                </p:oleObj>
              </mc:Choice>
              <mc:Fallback>
                <p:oleObj name="Equation" r:id="rId25" imgW="1777680" imgH="228600" progId="Equation.DSMT4">
                  <p:embed/>
                  <p:pic>
                    <p:nvPicPr>
                      <p:cNvPr id="320" name="物件 319">
                        <a:extLst>
                          <a:ext uri="{FF2B5EF4-FFF2-40B4-BE49-F238E27FC236}">
                            <a16:creationId xmlns:a16="http://schemas.microsoft.com/office/drawing/2014/main" id="{A3876FDF-E797-455D-B820-3DDA65A60B21}"/>
                          </a:ext>
                        </a:extLst>
                      </p:cNvPr>
                      <p:cNvPicPr/>
                      <p:nvPr/>
                    </p:nvPicPr>
                    <p:blipFill>
                      <a:blip r:embed="rId26"/>
                      <a:stretch>
                        <a:fillRect/>
                      </a:stretch>
                    </p:blipFill>
                    <p:spPr>
                      <a:xfrm>
                        <a:off x="8201037" y="33376989"/>
                        <a:ext cx="4351337" cy="560388"/>
                      </a:xfrm>
                      <a:prstGeom prst="rect">
                        <a:avLst/>
                      </a:prstGeom>
                    </p:spPr>
                  </p:pic>
                </p:oleObj>
              </mc:Fallback>
            </mc:AlternateContent>
          </a:graphicData>
        </a:graphic>
      </p:graphicFrame>
      <p:graphicFrame>
        <p:nvGraphicFramePr>
          <p:cNvPr id="331" name="物件 330">
            <a:extLst>
              <a:ext uri="{FF2B5EF4-FFF2-40B4-BE49-F238E27FC236}">
                <a16:creationId xmlns:a16="http://schemas.microsoft.com/office/drawing/2014/main" id="{08654C82-BFC6-4F52-9229-594FC4568EEC}"/>
              </a:ext>
            </a:extLst>
          </p:cNvPr>
          <p:cNvGraphicFramePr>
            <a:graphicFrameLocks noChangeAspect="1"/>
          </p:cNvGraphicFramePr>
          <p:nvPr>
            <p:extLst>
              <p:ext uri="{D42A27DB-BD31-4B8C-83A1-F6EECF244321}">
                <p14:modId xmlns:p14="http://schemas.microsoft.com/office/powerpoint/2010/main" val="2703234431"/>
              </p:ext>
            </p:extLst>
          </p:nvPr>
        </p:nvGraphicFramePr>
        <p:xfrm>
          <a:off x="1090905" y="30435907"/>
          <a:ext cx="1681163" cy="560388"/>
        </p:xfrm>
        <a:graphic>
          <a:graphicData uri="http://schemas.openxmlformats.org/presentationml/2006/ole">
            <mc:AlternateContent xmlns:mc="http://schemas.openxmlformats.org/markup-compatibility/2006">
              <mc:Choice xmlns:v="urn:schemas-microsoft-com:vml" Requires="v">
                <p:oleObj spid="_x0000_s4994" name="Equation" r:id="rId27" imgW="685800" imgH="228600" progId="Equation.DSMT4">
                  <p:embed/>
                </p:oleObj>
              </mc:Choice>
              <mc:Fallback>
                <p:oleObj name="Equation" r:id="rId27" imgW="685800" imgH="228600" progId="Equation.DSMT4">
                  <p:embed/>
                  <p:pic>
                    <p:nvPicPr>
                      <p:cNvPr id="320" name="物件 319">
                        <a:extLst>
                          <a:ext uri="{FF2B5EF4-FFF2-40B4-BE49-F238E27FC236}">
                            <a16:creationId xmlns:a16="http://schemas.microsoft.com/office/drawing/2014/main" id="{A3876FDF-E797-455D-B820-3DDA65A60B21}"/>
                          </a:ext>
                        </a:extLst>
                      </p:cNvPr>
                      <p:cNvPicPr/>
                      <p:nvPr/>
                    </p:nvPicPr>
                    <p:blipFill>
                      <a:blip r:embed="rId28"/>
                      <a:stretch>
                        <a:fillRect/>
                      </a:stretch>
                    </p:blipFill>
                    <p:spPr>
                      <a:xfrm>
                        <a:off x="1090905" y="30435907"/>
                        <a:ext cx="1681163" cy="560388"/>
                      </a:xfrm>
                      <a:prstGeom prst="rect">
                        <a:avLst/>
                      </a:prstGeom>
                    </p:spPr>
                  </p:pic>
                </p:oleObj>
              </mc:Fallback>
            </mc:AlternateContent>
          </a:graphicData>
        </a:graphic>
      </p:graphicFrame>
      <p:sp>
        <p:nvSpPr>
          <p:cNvPr id="332" name="文字方塊 331">
            <a:extLst>
              <a:ext uri="{FF2B5EF4-FFF2-40B4-BE49-F238E27FC236}">
                <a16:creationId xmlns:a16="http://schemas.microsoft.com/office/drawing/2014/main" id="{99961768-6A67-4E37-8373-AC618A6161E1}"/>
              </a:ext>
            </a:extLst>
          </p:cNvPr>
          <p:cNvSpPr txBox="1"/>
          <p:nvPr/>
        </p:nvSpPr>
        <p:spPr>
          <a:xfrm>
            <a:off x="8124776" y="31533997"/>
            <a:ext cx="4845872" cy="400110"/>
          </a:xfrm>
          <a:prstGeom prst="rect">
            <a:avLst/>
          </a:prstGeom>
          <a:noFill/>
        </p:spPr>
        <p:txBody>
          <a:bodyPr wrap="square" rtlCol="0">
            <a:spAutoFit/>
          </a:bodyPr>
          <a:lstStyle/>
          <a:p>
            <a:r>
              <a:rPr lang="en-US" altLang="zh-TW" sz="2000" dirty="0">
                <a:latin typeface="Times New Roman" panose="02020603050405020304" pitchFamily="18" charset="0"/>
                <a:cs typeface="Times New Roman" panose="02020603050405020304" pitchFamily="18" charset="0"/>
              </a:rPr>
              <a:t>Effective Reflection B.C.</a:t>
            </a:r>
            <a:endParaRPr lang="zh-TW" altLang="en-US" sz="2000" dirty="0">
              <a:latin typeface="+mn-lt"/>
            </a:endParaRPr>
          </a:p>
        </p:txBody>
      </p:sp>
      <p:sp>
        <p:nvSpPr>
          <p:cNvPr id="334" name="矩形: 圓角 333">
            <a:extLst>
              <a:ext uri="{FF2B5EF4-FFF2-40B4-BE49-F238E27FC236}">
                <a16:creationId xmlns:a16="http://schemas.microsoft.com/office/drawing/2014/main" id="{E6C31FE1-4150-42BA-A43B-2A17C79A1DFC}"/>
              </a:ext>
            </a:extLst>
          </p:cNvPr>
          <p:cNvSpPr/>
          <p:nvPr/>
        </p:nvSpPr>
        <p:spPr bwMode="auto">
          <a:xfrm>
            <a:off x="8015757" y="31074481"/>
            <a:ext cx="5890656" cy="303255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1" lang="zh-TW" altLang="en-US" sz="8200" b="0" i="0" u="none" strike="noStrike" cap="none" normalizeH="0" baseline="0">
              <a:ln>
                <a:noFill/>
              </a:ln>
              <a:solidFill>
                <a:schemeClr val="tx1"/>
              </a:solidFill>
              <a:effectLst/>
              <a:latin typeface="Arial" charset="0"/>
              <a:ea typeface="新細明體" charset="-120"/>
            </a:endParaRPr>
          </a:p>
        </p:txBody>
      </p:sp>
      <p:sp>
        <p:nvSpPr>
          <p:cNvPr id="335" name="矩形: 圓角 334">
            <a:extLst>
              <a:ext uri="{FF2B5EF4-FFF2-40B4-BE49-F238E27FC236}">
                <a16:creationId xmlns:a16="http://schemas.microsoft.com/office/drawing/2014/main" id="{373349CE-67DA-4AE8-AE58-74824F8EA760}"/>
              </a:ext>
            </a:extLst>
          </p:cNvPr>
          <p:cNvSpPr/>
          <p:nvPr/>
        </p:nvSpPr>
        <p:spPr bwMode="auto">
          <a:xfrm>
            <a:off x="1227975" y="31147525"/>
            <a:ext cx="5849423" cy="307765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1" lang="zh-TW" altLang="en-US" sz="8200" b="0" i="0" u="none" strike="noStrike" cap="none" normalizeH="0" baseline="0">
              <a:ln>
                <a:noFill/>
              </a:ln>
              <a:solidFill>
                <a:schemeClr val="tx1"/>
              </a:solidFill>
              <a:effectLst/>
              <a:latin typeface="Arial" charset="0"/>
              <a:ea typeface="新細明體" charset="-120"/>
            </a:endParaRPr>
          </a:p>
        </p:txBody>
      </p:sp>
      <p:sp>
        <p:nvSpPr>
          <p:cNvPr id="336" name="文字方塊 335">
            <a:extLst>
              <a:ext uri="{FF2B5EF4-FFF2-40B4-BE49-F238E27FC236}">
                <a16:creationId xmlns:a16="http://schemas.microsoft.com/office/drawing/2014/main" id="{3FDD41AF-E298-4D8A-A0AE-5D84A86F9DBD}"/>
              </a:ext>
            </a:extLst>
          </p:cNvPr>
          <p:cNvSpPr txBox="1"/>
          <p:nvPr/>
        </p:nvSpPr>
        <p:spPr>
          <a:xfrm>
            <a:off x="1292790" y="32997550"/>
            <a:ext cx="1469701" cy="1015663"/>
          </a:xfrm>
          <a:prstGeom prst="rect">
            <a:avLst/>
          </a:prstGeom>
          <a:noFill/>
        </p:spPr>
        <p:txBody>
          <a:bodyPr wrap="square" rtlCol="0">
            <a:spAutoFit/>
          </a:bodyPr>
          <a:lstStyle/>
          <a:p>
            <a:r>
              <a:rPr lang="en-US" altLang="zh-TW" sz="2000" dirty="0">
                <a:latin typeface="Times New Roman" panose="02020603050405020304" pitchFamily="18" charset="0"/>
                <a:cs typeface="Times New Roman" panose="02020603050405020304" pitchFamily="18" charset="0"/>
              </a:rPr>
              <a:t>Effective Reflection</a:t>
            </a:r>
          </a:p>
          <a:p>
            <a:r>
              <a:rPr lang="en-US" altLang="zh-TW" sz="2000" dirty="0">
                <a:latin typeface="Times New Roman" panose="02020603050405020304" pitchFamily="18" charset="0"/>
                <a:cs typeface="Times New Roman" panose="02020603050405020304" pitchFamily="18" charset="0"/>
              </a:rPr>
              <a:t>B.C.</a:t>
            </a:r>
            <a:endParaRPr lang="zh-TW" altLang="en-US" sz="2000" dirty="0">
              <a:latin typeface="+mn-lt"/>
            </a:endParaRPr>
          </a:p>
        </p:txBody>
      </p:sp>
      <p:graphicFrame>
        <p:nvGraphicFramePr>
          <p:cNvPr id="337" name="物件 336">
            <a:extLst>
              <a:ext uri="{FF2B5EF4-FFF2-40B4-BE49-F238E27FC236}">
                <a16:creationId xmlns:a16="http://schemas.microsoft.com/office/drawing/2014/main" id="{15E63C9D-FE16-4CDC-BF01-D23B7A28AD8F}"/>
              </a:ext>
            </a:extLst>
          </p:cNvPr>
          <p:cNvGraphicFramePr>
            <a:graphicFrameLocks noChangeAspect="1"/>
          </p:cNvGraphicFramePr>
          <p:nvPr>
            <p:extLst>
              <p:ext uri="{D42A27DB-BD31-4B8C-83A1-F6EECF244321}">
                <p14:modId xmlns:p14="http://schemas.microsoft.com/office/powerpoint/2010/main" val="679642965"/>
              </p:ext>
            </p:extLst>
          </p:nvPr>
        </p:nvGraphicFramePr>
        <p:xfrm>
          <a:off x="2581710" y="33185028"/>
          <a:ext cx="1617662" cy="590550"/>
        </p:xfrm>
        <a:graphic>
          <a:graphicData uri="http://schemas.openxmlformats.org/presentationml/2006/ole">
            <mc:AlternateContent xmlns:mc="http://schemas.openxmlformats.org/markup-compatibility/2006">
              <mc:Choice xmlns:v="urn:schemas-microsoft-com:vml" Requires="v">
                <p:oleObj spid="_x0000_s4995" name="Equation" r:id="rId29" imgW="660240" imgH="241200" progId="Equation.DSMT4">
                  <p:embed/>
                </p:oleObj>
              </mc:Choice>
              <mc:Fallback>
                <p:oleObj name="Equation" r:id="rId29" imgW="660240" imgH="241200" progId="Equation.DSMT4">
                  <p:embed/>
                  <p:pic>
                    <p:nvPicPr>
                      <p:cNvPr id="316" name="物件 315">
                        <a:extLst>
                          <a:ext uri="{FF2B5EF4-FFF2-40B4-BE49-F238E27FC236}">
                            <a16:creationId xmlns:a16="http://schemas.microsoft.com/office/drawing/2014/main" id="{88FD3100-7E7A-4090-9A33-24777BE0183F}"/>
                          </a:ext>
                        </a:extLst>
                      </p:cNvPr>
                      <p:cNvPicPr/>
                      <p:nvPr/>
                    </p:nvPicPr>
                    <p:blipFill>
                      <a:blip r:embed="rId30"/>
                      <a:stretch>
                        <a:fillRect/>
                      </a:stretch>
                    </p:blipFill>
                    <p:spPr>
                      <a:xfrm>
                        <a:off x="2581710" y="33185028"/>
                        <a:ext cx="1617662" cy="590550"/>
                      </a:xfrm>
                      <a:prstGeom prst="rect">
                        <a:avLst/>
                      </a:prstGeom>
                    </p:spPr>
                  </p:pic>
                </p:oleObj>
              </mc:Fallback>
            </mc:AlternateContent>
          </a:graphicData>
        </a:graphic>
      </p:graphicFrame>
      <p:sp>
        <p:nvSpPr>
          <p:cNvPr id="338" name="文字方塊 337">
            <a:extLst>
              <a:ext uri="{FF2B5EF4-FFF2-40B4-BE49-F238E27FC236}">
                <a16:creationId xmlns:a16="http://schemas.microsoft.com/office/drawing/2014/main" id="{0855595E-6771-42B7-A2BD-85AC831488C9}"/>
              </a:ext>
            </a:extLst>
          </p:cNvPr>
          <p:cNvSpPr txBox="1"/>
          <p:nvPr/>
        </p:nvSpPr>
        <p:spPr>
          <a:xfrm>
            <a:off x="3495500" y="29328086"/>
            <a:ext cx="2332690" cy="369332"/>
          </a:xfrm>
          <a:prstGeom prst="rect">
            <a:avLst/>
          </a:prstGeom>
          <a:noFill/>
        </p:spPr>
        <p:txBody>
          <a:bodyPr wrap="none" rtlCol="0">
            <a:spAutoFit/>
          </a:bodyPr>
          <a:lstStyle/>
          <a:p>
            <a:r>
              <a:rPr lang="en-US" altLang="zh-TW" sz="1800" dirty="0">
                <a:latin typeface="+mn-lt"/>
              </a:rPr>
              <a:t>Beam-wave interaction</a:t>
            </a:r>
            <a:endParaRPr lang="zh-TW" altLang="en-US" sz="1800" dirty="0">
              <a:latin typeface="+mn-lt"/>
            </a:endParaRPr>
          </a:p>
        </p:txBody>
      </p:sp>
      <p:sp>
        <p:nvSpPr>
          <p:cNvPr id="345" name="矩形 344">
            <a:extLst>
              <a:ext uri="{FF2B5EF4-FFF2-40B4-BE49-F238E27FC236}">
                <a16:creationId xmlns:a16="http://schemas.microsoft.com/office/drawing/2014/main" id="{FCA9FCE4-7110-437B-BEB1-8C540F921C7B}"/>
              </a:ext>
            </a:extLst>
          </p:cNvPr>
          <p:cNvSpPr/>
          <p:nvPr/>
        </p:nvSpPr>
        <p:spPr>
          <a:xfrm>
            <a:off x="7895129" y="29557240"/>
            <a:ext cx="6524511" cy="1384995"/>
          </a:xfrm>
          <a:prstGeom prst="rect">
            <a:avLst/>
          </a:prstGeom>
        </p:spPr>
        <p:txBody>
          <a:bodyPr wrap="square">
            <a:spAutoFit/>
          </a:bodyPr>
          <a:lstStyle/>
          <a:p>
            <a:r>
              <a:rPr lang="en-US" altLang="zh-TW" sz="2800" b="1" dirty="0">
                <a:latin typeface="+mn-lt"/>
              </a:rPr>
              <a:t>Fig. 2. </a:t>
            </a:r>
            <a:r>
              <a:rPr lang="en-US" altLang="zh-TW" sz="2800" dirty="0">
                <a:latin typeface="+mn-lt"/>
              </a:rPr>
              <a:t>Calculated</a:t>
            </a:r>
            <a:r>
              <a:rPr lang="en-US" altLang="zh-TW" sz="2800" b="1" dirty="0">
                <a:latin typeface="+mn-lt"/>
              </a:rPr>
              <a:t> </a:t>
            </a:r>
            <a:r>
              <a:rPr lang="en-US" altLang="zh-TW" sz="2800" dirty="0">
                <a:latin typeface="+mn-lt"/>
              </a:rPr>
              <a:t>reflection amplitude and phase at </a:t>
            </a:r>
            <a:r>
              <a:rPr lang="en-US" altLang="zh-TW" sz="2800" i="1" dirty="0">
                <a:latin typeface="+mn-lt"/>
              </a:rPr>
              <a:t>        </a:t>
            </a:r>
            <a:r>
              <a:rPr lang="en-US" altLang="zh-TW" sz="2800" dirty="0">
                <a:latin typeface="+mn-lt"/>
              </a:rPr>
              <a:t>of output end                    by single mode frequency domain simulation.</a:t>
            </a:r>
            <a:endParaRPr lang="zh-TW" altLang="en-US" sz="2800" dirty="0">
              <a:latin typeface="+mn-lt"/>
            </a:endParaRPr>
          </a:p>
        </p:txBody>
      </p:sp>
      <p:graphicFrame>
        <p:nvGraphicFramePr>
          <p:cNvPr id="367" name="物件 366">
            <a:extLst>
              <a:ext uri="{FF2B5EF4-FFF2-40B4-BE49-F238E27FC236}">
                <a16:creationId xmlns:a16="http://schemas.microsoft.com/office/drawing/2014/main" id="{2928B28A-F78F-4328-B97E-E1A2E900CE4A}"/>
              </a:ext>
            </a:extLst>
          </p:cNvPr>
          <p:cNvGraphicFramePr>
            <a:graphicFrameLocks noChangeAspect="1"/>
          </p:cNvGraphicFramePr>
          <p:nvPr>
            <p:extLst>
              <p:ext uri="{D42A27DB-BD31-4B8C-83A1-F6EECF244321}">
                <p14:modId xmlns:p14="http://schemas.microsoft.com/office/powerpoint/2010/main" val="47577735"/>
              </p:ext>
            </p:extLst>
          </p:nvPr>
        </p:nvGraphicFramePr>
        <p:xfrm>
          <a:off x="11924552" y="30047046"/>
          <a:ext cx="1677685" cy="505342"/>
        </p:xfrm>
        <a:graphic>
          <a:graphicData uri="http://schemas.openxmlformats.org/presentationml/2006/ole">
            <mc:AlternateContent xmlns:mc="http://schemas.openxmlformats.org/markup-compatibility/2006">
              <mc:Choice xmlns:v="urn:schemas-microsoft-com:vml" Requires="v">
                <p:oleObj spid="_x0000_s4996" name="Equation" r:id="rId31" imgW="799920" imgH="241200" progId="Equation.DSMT4">
                  <p:embed/>
                </p:oleObj>
              </mc:Choice>
              <mc:Fallback>
                <p:oleObj name="Equation" r:id="rId31" imgW="799920" imgH="241200" progId="Equation.DSMT4">
                  <p:embed/>
                  <p:pic>
                    <p:nvPicPr>
                      <p:cNvPr id="337" name="物件 336">
                        <a:extLst>
                          <a:ext uri="{FF2B5EF4-FFF2-40B4-BE49-F238E27FC236}">
                            <a16:creationId xmlns:a16="http://schemas.microsoft.com/office/drawing/2014/main" id="{15E63C9D-FE16-4CDC-BF01-D23B7A28AD8F}"/>
                          </a:ext>
                        </a:extLst>
                      </p:cNvPr>
                      <p:cNvPicPr/>
                      <p:nvPr/>
                    </p:nvPicPr>
                    <p:blipFill>
                      <a:blip r:embed="rId32"/>
                      <a:stretch>
                        <a:fillRect/>
                      </a:stretch>
                    </p:blipFill>
                    <p:spPr>
                      <a:xfrm>
                        <a:off x="11924552" y="30047046"/>
                        <a:ext cx="1677685" cy="505342"/>
                      </a:xfrm>
                      <a:prstGeom prst="rect">
                        <a:avLst/>
                      </a:prstGeom>
                    </p:spPr>
                  </p:pic>
                </p:oleObj>
              </mc:Fallback>
            </mc:AlternateContent>
          </a:graphicData>
        </a:graphic>
      </p:graphicFrame>
      <p:sp>
        <p:nvSpPr>
          <p:cNvPr id="392" name="矩形 391">
            <a:extLst>
              <a:ext uri="{FF2B5EF4-FFF2-40B4-BE49-F238E27FC236}">
                <a16:creationId xmlns:a16="http://schemas.microsoft.com/office/drawing/2014/main" id="{33046C70-1A0C-47FF-9592-B09E7A469A77}"/>
              </a:ext>
            </a:extLst>
          </p:cNvPr>
          <p:cNvSpPr/>
          <p:nvPr/>
        </p:nvSpPr>
        <p:spPr>
          <a:xfrm>
            <a:off x="15367505" y="16778674"/>
            <a:ext cx="14034549" cy="2246769"/>
          </a:xfrm>
          <a:prstGeom prst="rect">
            <a:avLst/>
          </a:prstGeom>
        </p:spPr>
        <p:txBody>
          <a:bodyPr wrap="square">
            <a:spAutoFit/>
          </a:bodyPr>
          <a:lstStyle/>
          <a:p>
            <a:r>
              <a:rPr lang="en-US" altLang="zh-TW" sz="2800" b="1" dirty="0">
                <a:latin typeface="+mn-lt"/>
              </a:rPr>
              <a:t>Fig. 4.</a:t>
            </a:r>
            <a:r>
              <a:rPr lang="en-US" altLang="zh-TW" sz="2800" dirty="0">
                <a:latin typeface="+mn-lt"/>
              </a:rPr>
              <a:t> (a) ~ (e) Simulated output efficiency(       ) of Fig.1(b) interaction structure as a function of magnetic field and initial assigned reflection phase (                 ), the title of each figure is the radius(</a:t>
            </a:r>
            <a:r>
              <a:rPr lang="en-US" altLang="zh-TW" sz="2800" i="1" dirty="0">
                <a:latin typeface="+mn-lt"/>
              </a:rPr>
              <a:t>r1</a:t>
            </a:r>
            <a:r>
              <a:rPr lang="en-US" altLang="zh-TW" sz="2800" dirty="0">
                <a:latin typeface="+mn-lt"/>
              </a:rPr>
              <a:t>-</a:t>
            </a:r>
            <a:r>
              <a:rPr lang="en-US" altLang="zh-TW" sz="2800" i="1" dirty="0">
                <a:latin typeface="+mn-lt"/>
              </a:rPr>
              <a:t>r2</a:t>
            </a:r>
            <a:r>
              <a:rPr lang="en-US" altLang="zh-TW" sz="2800" dirty="0">
                <a:latin typeface="+mn-lt"/>
              </a:rPr>
              <a:t>-</a:t>
            </a:r>
            <a:r>
              <a:rPr lang="en-US" altLang="zh-TW" sz="2800" i="1" dirty="0">
                <a:latin typeface="+mn-lt"/>
              </a:rPr>
              <a:t>r3</a:t>
            </a:r>
            <a:r>
              <a:rPr lang="en-US" altLang="zh-TW" sz="2800" dirty="0">
                <a:latin typeface="+mn-lt"/>
              </a:rPr>
              <a:t>) in </a:t>
            </a:r>
            <a:r>
              <a:rPr lang="el-GR" altLang="zh-TW" sz="2800" i="1" dirty="0">
                <a:latin typeface="+mn-lt"/>
              </a:rPr>
              <a:t>μ</a:t>
            </a:r>
            <a:r>
              <a:rPr lang="en-US" altLang="zh-TW" sz="2800" dirty="0">
                <a:latin typeface="+mn-lt"/>
              </a:rPr>
              <a:t>m. (f) Output efficiency vs magnetic field in different structure, the original structure(1790-1720-1680) is indeed the optimum structure when choosing typical reflection phase (</a:t>
            </a:r>
            <a:r>
              <a:rPr lang="el-GR" altLang="zh-TW" sz="2800" dirty="0">
                <a:latin typeface="+mn-lt"/>
              </a:rPr>
              <a:t>π</a:t>
            </a:r>
            <a:r>
              <a:rPr lang="en-US" altLang="zh-TW" sz="2800" dirty="0">
                <a:latin typeface="+mn-lt"/>
              </a:rPr>
              <a:t>). </a:t>
            </a:r>
            <a:endParaRPr lang="zh-TW" altLang="en-US" sz="2800" dirty="0">
              <a:latin typeface="+mn-lt"/>
            </a:endParaRPr>
          </a:p>
        </p:txBody>
      </p:sp>
      <p:graphicFrame>
        <p:nvGraphicFramePr>
          <p:cNvPr id="399" name="物件 398">
            <a:extLst>
              <a:ext uri="{FF2B5EF4-FFF2-40B4-BE49-F238E27FC236}">
                <a16:creationId xmlns:a16="http://schemas.microsoft.com/office/drawing/2014/main" id="{885D9073-981B-41C1-A98F-4D3CF0BED024}"/>
              </a:ext>
            </a:extLst>
          </p:cNvPr>
          <p:cNvGraphicFramePr>
            <a:graphicFrameLocks noChangeAspect="1"/>
          </p:cNvGraphicFramePr>
          <p:nvPr>
            <p:extLst>
              <p:ext uri="{D42A27DB-BD31-4B8C-83A1-F6EECF244321}">
                <p14:modId xmlns:p14="http://schemas.microsoft.com/office/powerpoint/2010/main" val="1023671248"/>
              </p:ext>
            </p:extLst>
          </p:nvPr>
        </p:nvGraphicFramePr>
        <p:xfrm>
          <a:off x="23340867" y="17229989"/>
          <a:ext cx="1444625" cy="527050"/>
        </p:xfrm>
        <a:graphic>
          <a:graphicData uri="http://schemas.openxmlformats.org/presentationml/2006/ole">
            <mc:AlternateContent xmlns:mc="http://schemas.openxmlformats.org/markup-compatibility/2006">
              <mc:Choice xmlns:v="urn:schemas-microsoft-com:vml" Requires="v">
                <p:oleObj spid="_x0000_s4997" name="Equation" r:id="rId33" imgW="660240" imgH="241200" progId="Equation.DSMT4">
                  <p:embed/>
                </p:oleObj>
              </mc:Choice>
              <mc:Fallback>
                <p:oleObj name="Equation" r:id="rId33" imgW="660240" imgH="241200" progId="Equation.DSMT4">
                  <p:embed/>
                  <p:pic>
                    <p:nvPicPr>
                      <p:cNvPr id="367" name="物件 366">
                        <a:extLst>
                          <a:ext uri="{FF2B5EF4-FFF2-40B4-BE49-F238E27FC236}">
                            <a16:creationId xmlns:a16="http://schemas.microsoft.com/office/drawing/2014/main" id="{2928B28A-F78F-4328-B97E-E1A2E900CE4A}"/>
                          </a:ext>
                        </a:extLst>
                      </p:cNvPr>
                      <p:cNvPicPr/>
                      <p:nvPr/>
                    </p:nvPicPr>
                    <p:blipFill>
                      <a:blip r:embed="rId34"/>
                      <a:stretch>
                        <a:fillRect/>
                      </a:stretch>
                    </p:blipFill>
                    <p:spPr>
                      <a:xfrm>
                        <a:off x="23340867" y="17229989"/>
                        <a:ext cx="1444625" cy="527050"/>
                      </a:xfrm>
                      <a:prstGeom prst="rect">
                        <a:avLst/>
                      </a:prstGeom>
                    </p:spPr>
                  </p:pic>
                </p:oleObj>
              </mc:Fallback>
            </mc:AlternateContent>
          </a:graphicData>
        </a:graphic>
      </p:graphicFrame>
      <p:graphicFrame>
        <p:nvGraphicFramePr>
          <p:cNvPr id="400" name="物件 399">
            <a:extLst>
              <a:ext uri="{FF2B5EF4-FFF2-40B4-BE49-F238E27FC236}">
                <a16:creationId xmlns:a16="http://schemas.microsoft.com/office/drawing/2014/main" id="{8FF47843-C44B-4C34-A4EC-393F0397D5A3}"/>
              </a:ext>
            </a:extLst>
          </p:cNvPr>
          <p:cNvGraphicFramePr>
            <a:graphicFrameLocks noChangeAspect="1"/>
          </p:cNvGraphicFramePr>
          <p:nvPr>
            <p:extLst>
              <p:ext uri="{D42A27DB-BD31-4B8C-83A1-F6EECF244321}">
                <p14:modId xmlns:p14="http://schemas.microsoft.com/office/powerpoint/2010/main" val="267455645"/>
              </p:ext>
            </p:extLst>
          </p:nvPr>
        </p:nvGraphicFramePr>
        <p:xfrm>
          <a:off x="21824169" y="16753245"/>
          <a:ext cx="623106" cy="536788"/>
        </p:xfrm>
        <a:graphic>
          <a:graphicData uri="http://schemas.openxmlformats.org/presentationml/2006/ole">
            <mc:AlternateContent xmlns:mc="http://schemas.openxmlformats.org/markup-compatibility/2006">
              <mc:Choice xmlns:v="urn:schemas-microsoft-com:vml" Requires="v">
                <p:oleObj spid="_x0000_s4998" name="Equation" r:id="rId35" imgW="279360" imgH="241200" progId="Equation.DSMT4">
                  <p:embed/>
                </p:oleObj>
              </mc:Choice>
              <mc:Fallback>
                <p:oleObj name="Equation" r:id="rId35" imgW="279360" imgH="241200" progId="Equation.DSMT4">
                  <p:embed/>
                  <p:pic>
                    <p:nvPicPr>
                      <p:cNvPr id="399" name="物件 398">
                        <a:extLst>
                          <a:ext uri="{FF2B5EF4-FFF2-40B4-BE49-F238E27FC236}">
                            <a16:creationId xmlns:a16="http://schemas.microsoft.com/office/drawing/2014/main" id="{885D9073-981B-41C1-A98F-4D3CF0BED024}"/>
                          </a:ext>
                        </a:extLst>
                      </p:cNvPr>
                      <p:cNvPicPr/>
                      <p:nvPr/>
                    </p:nvPicPr>
                    <p:blipFill>
                      <a:blip r:embed="rId36"/>
                      <a:stretch>
                        <a:fillRect/>
                      </a:stretch>
                    </p:blipFill>
                    <p:spPr>
                      <a:xfrm>
                        <a:off x="21824169" y="16753245"/>
                        <a:ext cx="623106" cy="536788"/>
                      </a:xfrm>
                      <a:prstGeom prst="rect">
                        <a:avLst/>
                      </a:prstGeom>
                    </p:spPr>
                  </p:pic>
                </p:oleObj>
              </mc:Fallback>
            </mc:AlternateContent>
          </a:graphicData>
        </a:graphic>
      </p:graphicFrame>
      <p:sp>
        <p:nvSpPr>
          <p:cNvPr id="407" name="Rectangle 74">
            <a:extLst>
              <a:ext uri="{FF2B5EF4-FFF2-40B4-BE49-F238E27FC236}">
                <a16:creationId xmlns:a16="http://schemas.microsoft.com/office/drawing/2014/main" id="{F022E93B-CF30-4B76-A046-B5DD8865A483}"/>
              </a:ext>
            </a:extLst>
          </p:cNvPr>
          <p:cNvSpPr>
            <a:spLocks noChangeArrowheads="1"/>
          </p:cNvSpPr>
          <p:nvPr/>
        </p:nvSpPr>
        <p:spPr bwMode="auto">
          <a:xfrm>
            <a:off x="354340" y="34160320"/>
            <a:ext cx="147256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176713">
              <a:spcBef>
                <a:spcPct val="20000"/>
              </a:spcBef>
              <a:buChar char="•"/>
              <a:defRPr kumimoji="1" sz="14600">
                <a:solidFill>
                  <a:schemeClr val="tx1"/>
                </a:solidFill>
                <a:latin typeface="Arial" panose="020B0604020202020204" pitchFamily="34" charset="0"/>
                <a:ea typeface="新細明體" panose="02020500000000000000" pitchFamily="18" charset="-120"/>
              </a:defRPr>
            </a:lvl1pPr>
            <a:lvl2pPr marL="3394075" indent="-1306513" defTabSz="4176713">
              <a:spcBef>
                <a:spcPct val="20000"/>
              </a:spcBef>
              <a:buChar char="–"/>
              <a:defRPr kumimoji="1" sz="12800">
                <a:solidFill>
                  <a:schemeClr val="tx1"/>
                </a:solidFill>
                <a:latin typeface="Arial" panose="020B0604020202020204" pitchFamily="34" charset="0"/>
                <a:ea typeface="新細明體" panose="02020500000000000000" pitchFamily="18" charset="-120"/>
              </a:defRPr>
            </a:lvl2pPr>
            <a:lvl3pPr marL="5221288" indent="-1044575" defTabSz="4176713">
              <a:spcBef>
                <a:spcPct val="20000"/>
              </a:spcBef>
              <a:buChar char="•"/>
              <a:defRPr kumimoji="1" sz="11000">
                <a:solidFill>
                  <a:schemeClr val="tx1"/>
                </a:solidFill>
                <a:latin typeface="Arial" panose="020B0604020202020204" pitchFamily="34" charset="0"/>
                <a:ea typeface="新細明體" panose="02020500000000000000" pitchFamily="18" charset="-120"/>
              </a:defRPr>
            </a:lvl3pPr>
            <a:lvl4pPr marL="7308850" indent="-1044575" defTabSz="4176713">
              <a:spcBef>
                <a:spcPct val="20000"/>
              </a:spcBef>
              <a:buChar char="–"/>
              <a:defRPr kumimoji="1" sz="9100">
                <a:solidFill>
                  <a:schemeClr val="tx1"/>
                </a:solidFill>
                <a:latin typeface="Arial" panose="020B0604020202020204" pitchFamily="34" charset="0"/>
                <a:ea typeface="新細明體" panose="02020500000000000000" pitchFamily="18" charset="-120"/>
              </a:defRPr>
            </a:lvl4pPr>
            <a:lvl5pPr marL="9396413" indent="-1042988" defTabSz="4176713">
              <a:spcBef>
                <a:spcPct val="20000"/>
              </a:spcBef>
              <a:buChar char="»"/>
              <a:defRPr kumimoji="1" sz="9100">
                <a:solidFill>
                  <a:schemeClr val="tx1"/>
                </a:solidFill>
                <a:latin typeface="Arial" panose="020B0604020202020204" pitchFamily="34" charset="0"/>
                <a:ea typeface="新細明體" panose="02020500000000000000" pitchFamily="18" charset="-120"/>
              </a:defRPr>
            </a:lvl5pPr>
            <a:lvl6pPr marL="98536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6pPr>
            <a:lvl7pPr marL="103108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7pPr>
            <a:lvl8pPr marL="107680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8pPr>
            <a:lvl9pPr marL="112252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None/>
            </a:pPr>
            <a:r>
              <a:rPr lang="en-US" altLang="zh-TW" sz="4000" b="1" dirty="0">
                <a:latin typeface="Times New Roman" panose="02020603050405020304" pitchFamily="18" charset="0"/>
                <a:cs typeface="Times New Roman" panose="02020603050405020304" pitchFamily="18" charset="0"/>
              </a:rPr>
              <a:t>III.  Simulated Results</a:t>
            </a:r>
          </a:p>
        </p:txBody>
      </p:sp>
      <p:sp>
        <p:nvSpPr>
          <p:cNvPr id="416" name="Rectangle 74">
            <a:extLst>
              <a:ext uri="{FF2B5EF4-FFF2-40B4-BE49-F238E27FC236}">
                <a16:creationId xmlns:a16="http://schemas.microsoft.com/office/drawing/2014/main" id="{B088A309-4884-4BE1-A7BB-A194A63819B5}"/>
              </a:ext>
            </a:extLst>
          </p:cNvPr>
          <p:cNvSpPr>
            <a:spLocks noChangeArrowheads="1"/>
          </p:cNvSpPr>
          <p:nvPr/>
        </p:nvSpPr>
        <p:spPr bwMode="auto">
          <a:xfrm>
            <a:off x="15152242" y="18882711"/>
            <a:ext cx="147256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176713">
              <a:spcBef>
                <a:spcPct val="20000"/>
              </a:spcBef>
              <a:buChar char="•"/>
              <a:defRPr kumimoji="1" sz="14600">
                <a:solidFill>
                  <a:schemeClr val="tx1"/>
                </a:solidFill>
                <a:latin typeface="Arial" panose="020B0604020202020204" pitchFamily="34" charset="0"/>
                <a:ea typeface="新細明體" panose="02020500000000000000" pitchFamily="18" charset="-120"/>
              </a:defRPr>
            </a:lvl1pPr>
            <a:lvl2pPr marL="3394075" indent="-1306513" defTabSz="4176713">
              <a:spcBef>
                <a:spcPct val="20000"/>
              </a:spcBef>
              <a:buChar char="–"/>
              <a:defRPr kumimoji="1" sz="12800">
                <a:solidFill>
                  <a:schemeClr val="tx1"/>
                </a:solidFill>
                <a:latin typeface="Arial" panose="020B0604020202020204" pitchFamily="34" charset="0"/>
                <a:ea typeface="新細明體" panose="02020500000000000000" pitchFamily="18" charset="-120"/>
              </a:defRPr>
            </a:lvl2pPr>
            <a:lvl3pPr marL="5221288" indent="-1044575" defTabSz="4176713">
              <a:spcBef>
                <a:spcPct val="20000"/>
              </a:spcBef>
              <a:buChar char="•"/>
              <a:defRPr kumimoji="1" sz="11000">
                <a:solidFill>
                  <a:schemeClr val="tx1"/>
                </a:solidFill>
                <a:latin typeface="Arial" panose="020B0604020202020204" pitchFamily="34" charset="0"/>
                <a:ea typeface="新細明體" panose="02020500000000000000" pitchFamily="18" charset="-120"/>
              </a:defRPr>
            </a:lvl3pPr>
            <a:lvl4pPr marL="7308850" indent="-1044575" defTabSz="4176713">
              <a:spcBef>
                <a:spcPct val="20000"/>
              </a:spcBef>
              <a:buChar char="–"/>
              <a:defRPr kumimoji="1" sz="9100">
                <a:solidFill>
                  <a:schemeClr val="tx1"/>
                </a:solidFill>
                <a:latin typeface="Arial" panose="020B0604020202020204" pitchFamily="34" charset="0"/>
                <a:ea typeface="新細明體" panose="02020500000000000000" pitchFamily="18" charset="-120"/>
              </a:defRPr>
            </a:lvl4pPr>
            <a:lvl5pPr marL="9396413" indent="-1042988" defTabSz="4176713">
              <a:spcBef>
                <a:spcPct val="20000"/>
              </a:spcBef>
              <a:buChar char="»"/>
              <a:defRPr kumimoji="1" sz="9100">
                <a:solidFill>
                  <a:schemeClr val="tx1"/>
                </a:solidFill>
                <a:latin typeface="Arial" panose="020B0604020202020204" pitchFamily="34" charset="0"/>
                <a:ea typeface="新細明體" panose="02020500000000000000" pitchFamily="18" charset="-120"/>
              </a:defRPr>
            </a:lvl5pPr>
            <a:lvl6pPr marL="98536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6pPr>
            <a:lvl7pPr marL="103108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7pPr>
            <a:lvl8pPr marL="107680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8pPr>
            <a:lvl9pPr marL="112252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None/>
            </a:pPr>
            <a:r>
              <a:rPr lang="en-US" altLang="zh-TW" sz="4000" b="1" dirty="0">
                <a:latin typeface="Times New Roman" panose="02020603050405020304" pitchFamily="18" charset="0"/>
                <a:cs typeface="Times New Roman" panose="02020603050405020304" pitchFamily="18" charset="0"/>
              </a:rPr>
              <a:t>IV.  Physical interpretation</a:t>
            </a:r>
          </a:p>
        </p:txBody>
      </p:sp>
      <p:sp>
        <p:nvSpPr>
          <p:cNvPr id="420" name="Rectangle 74">
            <a:extLst>
              <a:ext uri="{FF2B5EF4-FFF2-40B4-BE49-F238E27FC236}">
                <a16:creationId xmlns:a16="http://schemas.microsoft.com/office/drawing/2014/main" id="{BFFAAC6F-BD78-4F98-A6DB-7C7A53DF2FB0}"/>
              </a:ext>
            </a:extLst>
          </p:cNvPr>
          <p:cNvSpPr>
            <a:spLocks noChangeArrowheads="1"/>
          </p:cNvSpPr>
          <p:nvPr/>
        </p:nvSpPr>
        <p:spPr bwMode="auto">
          <a:xfrm>
            <a:off x="428216" y="34736384"/>
            <a:ext cx="147256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176713">
              <a:spcBef>
                <a:spcPct val="20000"/>
              </a:spcBef>
              <a:buChar char="•"/>
              <a:defRPr kumimoji="1" sz="14600">
                <a:solidFill>
                  <a:schemeClr val="tx1"/>
                </a:solidFill>
                <a:latin typeface="Arial" panose="020B0604020202020204" pitchFamily="34" charset="0"/>
                <a:ea typeface="新細明體" panose="02020500000000000000" pitchFamily="18" charset="-120"/>
              </a:defRPr>
            </a:lvl1pPr>
            <a:lvl2pPr marL="3394075" indent="-1306513" defTabSz="4176713">
              <a:spcBef>
                <a:spcPct val="20000"/>
              </a:spcBef>
              <a:buChar char="–"/>
              <a:defRPr kumimoji="1" sz="12800">
                <a:solidFill>
                  <a:schemeClr val="tx1"/>
                </a:solidFill>
                <a:latin typeface="Arial" panose="020B0604020202020204" pitchFamily="34" charset="0"/>
                <a:ea typeface="新細明體" panose="02020500000000000000" pitchFamily="18" charset="-120"/>
              </a:defRPr>
            </a:lvl2pPr>
            <a:lvl3pPr marL="5221288" indent="-1044575" defTabSz="4176713">
              <a:spcBef>
                <a:spcPct val="20000"/>
              </a:spcBef>
              <a:buChar char="•"/>
              <a:defRPr kumimoji="1" sz="11000">
                <a:solidFill>
                  <a:schemeClr val="tx1"/>
                </a:solidFill>
                <a:latin typeface="Arial" panose="020B0604020202020204" pitchFamily="34" charset="0"/>
                <a:ea typeface="新細明體" panose="02020500000000000000" pitchFamily="18" charset="-120"/>
              </a:defRPr>
            </a:lvl3pPr>
            <a:lvl4pPr marL="7308850" indent="-1044575" defTabSz="4176713">
              <a:spcBef>
                <a:spcPct val="20000"/>
              </a:spcBef>
              <a:buChar char="–"/>
              <a:defRPr kumimoji="1" sz="9100">
                <a:solidFill>
                  <a:schemeClr val="tx1"/>
                </a:solidFill>
                <a:latin typeface="Arial" panose="020B0604020202020204" pitchFamily="34" charset="0"/>
                <a:ea typeface="新細明體" panose="02020500000000000000" pitchFamily="18" charset="-120"/>
              </a:defRPr>
            </a:lvl4pPr>
            <a:lvl5pPr marL="9396413" indent="-1042988" defTabSz="4176713">
              <a:spcBef>
                <a:spcPct val="20000"/>
              </a:spcBef>
              <a:buChar char="»"/>
              <a:defRPr kumimoji="1" sz="9100">
                <a:solidFill>
                  <a:schemeClr val="tx1"/>
                </a:solidFill>
                <a:latin typeface="Arial" panose="020B0604020202020204" pitchFamily="34" charset="0"/>
                <a:ea typeface="新細明體" panose="02020500000000000000" pitchFamily="18" charset="-120"/>
              </a:defRPr>
            </a:lvl5pPr>
            <a:lvl6pPr marL="98536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6pPr>
            <a:lvl7pPr marL="103108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7pPr>
            <a:lvl8pPr marL="107680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8pPr>
            <a:lvl9pPr marL="112252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None/>
            </a:pPr>
            <a:r>
              <a:rPr lang="en-US" altLang="zh-TW" sz="4000" b="1" dirty="0">
                <a:latin typeface="Times New Roman" panose="02020603050405020304" pitchFamily="18" charset="0"/>
                <a:cs typeface="Times New Roman" panose="02020603050405020304" pitchFamily="18" charset="0"/>
              </a:rPr>
              <a:t> (A)Structure Effect Of Output Taper</a:t>
            </a:r>
          </a:p>
        </p:txBody>
      </p:sp>
      <p:sp>
        <p:nvSpPr>
          <p:cNvPr id="421" name="Rectangle 74">
            <a:extLst>
              <a:ext uri="{FF2B5EF4-FFF2-40B4-BE49-F238E27FC236}">
                <a16:creationId xmlns:a16="http://schemas.microsoft.com/office/drawing/2014/main" id="{24728573-C1D1-4945-A949-6C0FEAE006DD}"/>
              </a:ext>
            </a:extLst>
          </p:cNvPr>
          <p:cNvSpPr>
            <a:spLocks noChangeArrowheads="1"/>
          </p:cNvSpPr>
          <p:nvPr/>
        </p:nvSpPr>
        <p:spPr bwMode="auto">
          <a:xfrm>
            <a:off x="15152242" y="19579159"/>
            <a:ext cx="147256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176713">
              <a:spcBef>
                <a:spcPct val="20000"/>
              </a:spcBef>
              <a:buChar char="•"/>
              <a:defRPr kumimoji="1" sz="14600">
                <a:solidFill>
                  <a:schemeClr val="tx1"/>
                </a:solidFill>
                <a:latin typeface="Arial" panose="020B0604020202020204" pitchFamily="34" charset="0"/>
                <a:ea typeface="新細明體" panose="02020500000000000000" pitchFamily="18" charset="-120"/>
              </a:defRPr>
            </a:lvl1pPr>
            <a:lvl2pPr marL="3394075" indent="-1306513" defTabSz="4176713">
              <a:spcBef>
                <a:spcPct val="20000"/>
              </a:spcBef>
              <a:buChar char="–"/>
              <a:defRPr kumimoji="1" sz="12800">
                <a:solidFill>
                  <a:schemeClr val="tx1"/>
                </a:solidFill>
                <a:latin typeface="Arial" panose="020B0604020202020204" pitchFamily="34" charset="0"/>
                <a:ea typeface="新細明體" panose="02020500000000000000" pitchFamily="18" charset="-120"/>
              </a:defRPr>
            </a:lvl2pPr>
            <a:lvl3pPr marL="5221288" indent="-1044575" defTabSz="4176713">
              <a:spcBef>
                <a:spcPct val="20000"/>
              </a:spcBef>
              <a:buChar char="•"/>
              <a:defRPr kumimoji="1" sz="11000">
                <a:solidFill>
                  <a:schemeClr val="tx1"/>
                </a:solidFill>
                <a:latin typeface="Arial" panose="020B0604020202020204" pitchFamily="34" charset="0"/>
                <a:ea typeface="新細明體" panose="02020500000000000000" pitchFamily="18" charset="-120"/>
              </a:defRPr>
            </a:lvl3pPr>
            <a:lvl4pPr marL="7308850" indent="-1044575" defTabSz="4176713">
              <a:spcBef>
                <a:spcPct val="20000"/>
              </a:spcBef>
              <a:buChar char="–"/>
              <a:defRPr kumimoji="1" sz="9100">
                <a:solidFill>
                  <a:schemeClr val="tx1"/>
                </a:solidFill>
                <a:latin typeface="Arial" panose="020B0604020202020204" pitchFamily="34" charset="0"/>
                <a:ea typeface="新細明體" panose="02020500000000000000" pitchFamily="18" charset="-120"/>
              </a:defRPr>
            </a:lvl4pPr>
            <a:lvl5pPr marL="9396413" indent="-1042988" defTabSz="4176713">
              <a:spcBef>
                <a:spcPct val="20000"/>
              </a:spcBef>
              <a:buChar char="»"/>
              <a:defRPr kumimoji="1" sz="9100">
                <a:solidFill>
                  <a:schemeClr val="tx1"/>
                </a:solidFill>
                <a:latin typeface="Arial" panose="020B0604020202020204" pitchFamily="34" charset="0"/>
                <a:ea typeface="新細明體" panose="02020500000000000000" pitchFamily="18" charset="-120"/>
              </a:defRPr>
            </a:lvl5pPr>
            <a:lvl6pPr marL="98536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6pPr>
            <a:lvl7pPr marL="103108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7pPr>
            <a:lvl8pPr marL="107680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8pPr>
            <a:lvl9pPr marL="112252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None/>
            </a:pPr>
            <a:r>
              <a:rPr lang="en-US" altLang="zh-TW" sz="4000" b="1" dirty="0">
                <a:latin typeface="Times New Roman" panose="02020603050405020304" pitchFamily="18" charset="0"/>
                <a:cs typeface="Times New Roman" panose="02020603050405020304" pitchFamily="18" charset="0"/>
              </a:rPr>
              <a:t> (A) Initial mismatch (∆) (Detuning)</a:t>
            </a:r>
          </a:p>
        </p:txBody>
      </p:sp>
      <p:sp>
        <p:nvSpPr>
          <p:cNvPr id="422" name="Rectangle 74">
            <a:extLst>
              <a:ext uri="{FF2B5EF4-FFF2-40B4-BE49-F238E27FC236}">
                <a16:creationId xmlns:a16="http://schemas.microsoft.com/office/drawing/2014/main" id="{342B2B07-9D8A-4B89-9A48-F476F59E570F}"/>
              </a:ext>
            </a:extLst>
          </p:cNvPr>
          <p:cNvSpPr>
            <a:spLocks noChangeArrowheads="1"/>
          </p:cNvSpPr>
          <p:nvPr/>
        </p:nvSpPr>
        <p:spPr bwMode="auto">
          <a:xfrm>
            <a:off x="15195788" y="40678596"/>
            <a:ext cx="147256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176713">
              <a:spcBef>
                <a:spcPct val="20000"/>
              </a:spcBef>
              <a:buChar char="•"/>
              <a:defRPr kumimoji="1" sz="14600">
                <a:solidFill>
                  <a:schemeClr val="tx1"/>
                </a:solidFill>
                <a:latin typeface="Arial" panose="020B0604020202020204" pitchFamily="34" charset="0"/>
                <a:ea typeface="新細明體" panose="02020500000000000000" pitchFamily="18" charset="-120"/>
              </a:defRPr>
            </a:lvl1pPr>
            <a:lvl2pPr marL="3394075" indent="-1306513" defTabSz="4176713">
              <a:spcBef>
                <a:spcPct val="20000"/>
              </a:spcBef>
              <a:buChar char="–"/>
              <a:defRPr kumimoji="1" sz="12800">
                <a:solidFill>
                  <a:schemeClr val="tx1"/>
                </a:solidFill>
                <a:latin typeface="Arial" panose="020B0604020202020204" pitchFamily="34" charset="0"/>
                <a:ea typeface="新細明體" panose="02020500000000000000" pitchFamily="18" charset="-120"/>
              </a:defRPr>
            </a:lvl2pPr>
            <a:lvl3pPr marL="5221288" indent="-1044575" defTabSz="4176713">
              <a:spcBef>
                <a:spcPct val="20000"/>
              </a:spcBef>
              <a:buChar char="•"/>
              <a:defRPr kumimoji="1" sz="11000">
                <a:solidFill>
                  <a:schemeClr val="tx1"/>
                </a:solidFill>
                <a:latin typeface="Arial" panose="020B0604020202020204" pitchFamily="34" charset="0"/>
                <a:ea typeface="新細明體" panose="02020500000000000000" pitchFamily="18" charset="-120"/>
              </a:defRPr>
            </a:lvl3pPr>
            <a:lvl4pPr marL="7308850" indent="-1044575" defTabSz="4176713">
              <a:spcBef>
                <a:spcPct val="20000"/>
              </a:spcBef>
              <a:buChar char="–"/>
              <a:defRPr kumimoji="1" sz="9100">
                <a:solidFill>
                  <a:schemeClr val="tx1"/>
                </a:solidFill>
                <a:latin typeface="Arial" panose="020B0604020202020204" pitchFamily="34" charset="0"/>
                <a:ea typeface="新細明體" panose="02020500000000000000" pitchFamily="18" charset="-120"/>
              </a:defRPr>
            </a:lvl4pPr>
            <a:lvl5pPr marL="9396413" indent="-1042988" defTabSz="4176713">
              <a:spcBef>
                <a:spcPct val="20000"/>
              </a:spcBef>
              <a:buChar char="»"/>
              <a:defRPr kumimoji="1" sz="9100">
                <a:solidFill>
                  <a:schemeClr val="tx1"/>
                </a:solidFill>
                <a:latin typeface="Arial" panose="020B0604020202020204" pitchFamily="34" charset="0"/>
                <a:ea typeface="新細明體" panose="02020500000000000000" pitchFamily="18" charset="-120"/>
              </a:defRPr>
            </a:lvl5pPr>
            <a:lvl6pPr marL="98536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6pPr>
            <a:lvl7pPr marL="103108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7pPr>
            <a:lvl8pPr marL="107680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8pPr>
            <a:lvl9pPr marL="112252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None/>
            </a:pPr>
            <a:r>
              <a:rPr lang="en-US" altLang="zh-TW" sz="4000" b="1" dirty="0">
                <a:latin typeface="Times New Roman" panose="02020603050405020304" pitchFamily="18" charset="0"/>
                <a:cs typeface="Times New Roman" panose="02020603050405020304" pitchFamily="18" charset="0"/>
              </a:rPr>
              <a:t>V. References</a:t>
            </a:r>
          </a:p>
        </p:txBody>
      </p:sp>
      <p:grpSp>
        <p:nvGrpSpPr>
          <p:cNvPr id="677" name="群組 676">
            <a:extLst>
              <a:ext uri="{FF2B5EF4-FFF2-40B4-BE49-F238E27FC236}">
                <a16:creationId xmlns:a16="http://schemas.microsoft.com/office/drawing/2014/main" id="{D3FAE6CE-F060-48EE-8DA4-D898030814CE}"/>
              </a:ext>
            </a:extLst>
          </p:cNvPr>
          <p:cNvGrpSpPr/>
          <p:nvPr/>
        </p:nvGrpSpPr>
        <p:grpSpPr>
          <a:xfrm>
            <a:off x="15710013" y="20303862"/>
            <a:ext cx="3984353" cy="3943067"/>
            <a:chOff x="16389739" y="24741531"/>
            <a:chExt cx="3984353" cy="3943067"/>
          </a:xfrm>
        </p:grpSpPr>
        <p:cxnSp>
          <p:nvCxnSpPr>
            <p:cNvPr id="293" name="直線單箭頭接點 292">
              <a:extLst>
                <a:ext uri="{FF2B5EF4-FFF2-40B4-BE49-F238E27FC236}">
                  <a16:creationId xmlns:a16="http://schemas.microsoft.com/office/drawing/2014/main" id="{279C26BF-BF5E-4E88-9CD2-016B3433E6E2}"/>
                </a:ext>
              </a:extLst>
            </p:cNvPr>
            <p:cNvCxnSpPr>
              <a:cxnSpLocks/>
            </p:cNvCxnSpPr>
            <p:nvPr/>
          </p:nvCxnSpPr>
          <p:spPr>
            <a:xfrm flipV="1">
              <a:off x="17691921" y="26541907"/>
              <a:ext cx="0" cy="1513663"/>
            </a:xfrm>
            <a:prstGeom prst="straightConnector1">
              <a:avLst/>
            </a:prstGeom>
            <a:ln w="19050">
              <a:solidFill>
                <a:schemeClr val="bg1">
                  <a:lumMod val="95000"/>
                </a:schemeClr>
              </a:solidFill>
              <a:prstDash val="solid"/>
              <a:tailEnd type="none"/>
            </a:ln>
          </p:spPr>
          <p:style>
            <a:lnRef idx="1">
              <a:schemeClr val="dk1"/>
            </a:lnRef>
            <a:fillRef idx="0">
              <a:schemeClr val="dk1"/>
            </a:fillRef>
            <a:effectRef idx="0">
              <a:schemeClr val="dk1"/>
            </a:effectRef>
            <a:fontRef idx="minor">
              <a:schemeClr val="tx1"/>
            </a:fontRef>
          </p:style>
        </p:cxnSp>
        <p:cxnSp>
          <p:nvCxnSpPr>
            <p:cNvPr id="424" name="直線單箭頭接點 423">
              <a:extLst>
                <a:ext uri="{FF2B5EF4-FFF2-40B4-BE49-F238E27FC236}">
                  <a16:creationId xmlns:a16="http://schemas.microsoft.com/office/drawing/2014/main" id="{FD38F920-2833-4C16-B90A-CA57EB0BAC26}"/>
                </a:ext>
              </a:extLst>
            </p:cNvPr>
            <p:cNvCxnSpPr>
              <a:cxnSpLocks/>
            </p:cNvCxnSpPr>
            <p:nvPr/>
          </p:nvCxnSpPr>
          <p:spPr>
            <a:xfrm flipV="1">
              <a:off x="17436590" y="26145708"/>
              <a:ext cx="0" cy="1914654"/>
            </a:xfrm>
            <a:prstGeom prst="straightConnector1">
              <a:avLst/>
            </a:prstGeom>
            <a:ln w="19050">
              <a:solidFill>
                <a:schemeClr val="bg1">
                  <a:lumMod val="95000"/>
                </a:schemeClr>
              </a:solidFill>
              <a:prstDash val="dash"/>
              <a:tailEnd type="none"/>
            </a:ln>
          </p:spPr>
          <p:style>
            <a:lnRef idx="1">
              <a:schemeClr val="dk1"/>
            </a:lnRef>
            <a:fillRef idx="0">
              <a:schemeClr val="dk1"/>
            </a:fillRef>
            <a:effectRef idx="0">
              <a:schemeClr val="dk1"/>
            </a:effectRef>
            <a:fontRef idx="minor">
              <a:schemeClr val="tx1"/>
            </a:fontRef>
          </p:style>
        </p:cxnSp>
        <p:sp>
          <p:nvSpPr>
            <p:cNvPr id="425" name="手繪多邊形: 圖案 424">
              <a:extLst>
                <a:ext uri="{FF2B5EF4-FFF2-40B4-BE49-F238E27FC236}">
                  <a16:creationId xmlns:a16="http://schemas.microsoft.com/office/drawing/2014/main" id="{F7AA5212-E8E5-4569-94CA-A2EA89E8F4B3}"/>
                </a:ext>
              </a:extLst>
            </p:cNvPr>
            <p:cNvSpPr/>
            <p:nvPr/>
          </p:nvSpPr>
          <p:spPr>
            <a:xfrm>
              <a:off x="16707902" y="25397681"/>
              <a:ext cx="3603301" cy="1778633"/>
            </a:xfrm>
            <a:custGeom>
              <a:avLst/>
              <a:gdLst>
                <a:gd name="connsiteX0" fmla="*/ 0 w 2765287"/>
                <a:gd name="connsiteY0" fmla="*/ 13253 h 1364979"/>
                <a:gd name="connsiteX1" fmla="*/ 1382643 w 2765287"/>
                <a:gd name="connsiteY1" fmla="*/ 1364974 h 1364979"/>
                <a:gd name="connsiteX2" fmla="*/ 2765287 w 2765287"/>
                <a:gd name="connsiteY2" fmla="*/ 0 h 1364979"/>
              </a:gdLst>
              <a:ahLst/>
              <a:cxnLst>
                <a:cxn ang="0">
                  <a:pos x="connsiteX0" y="connsiteY0"/>
                </a:cxn>
                <a:cxn ang="0">
                  <a:pos x="connsiteX1" y="connsiteY1"/>
                </a:cxn>
                <a:cxn ang="0">
                  <a:pos x="connsiteX2" y="connsiteY2"/>
                </a:cxn>
              </a:cxnLst>
              <a:rect l="l" t="t" r="r" b="b"/>
              <a:pathLst>
                <a:path w="2765287" h="1364979">
                  <a:moveTo>
                    <a:pt x="0" y="13253"/>
                  </a:moveTo>
                  <a:cubicBezTo>
                    <a:pt x="460881" y="690218"/>
                    <a:pt x="921762" y="1367183"/>
                    <a:pt x="1382643" y="1364974"/>
                  </a:cubicBezTo>
                  <a:cubicBezTo>
                    <a:pt x="1843524" y="1362765"/>
                    <a:pt x="2304405" y="681382"/>
                    <a:pt x="2765287"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27" name="直線接點 426">
              <a:extLst>
                <a:ext uri="{FF2B5EF4-FFF2-40B4-BE49-F238E27FC236}">
                  <a16:creationId xmlns:a16="http://schemas.microsoft.com/office/drawing/2014/main" id="{19F43C87-27D8-453A-B2B8-0E8569022E16}"/>
                </a:ext>
              </a:extLst>
            </p:cNvPr>
            <p:cNvCxnSpPr>
              <a:cxnSpLocks/>
            </p:cNvCxnSpPr>
            <p:nvPr/>
          </p:nvCxnSpPr>
          <p:spPr>
            <a:xfrm>
              <a:off x="16608498" y="26424498"/>
              <a:ext cx="3636404" cy="0"/>
            </a:xfrm>
            <a:prstGeom prst="line">
              <a:avLst/>
            </a:prstGeom>
            <a:ln w="28575">
              <a:solidFill>
                <a:srgbClr val="FF7F00"/>
              </a:solidFill>
              <a:prstDash val="sysDot"/>
            </a:ln>
          </p:spPr>
          <p:style>
            <a:lnRef idx="1">
              <a:schemeClr val="dk1"/>
            </a:lnRef>
            <a:fillRef idx="0">
              <a:schemeClr val="dk1"/>
            </a:fillRef>
            <a:effectRef idx="0">
              <a:schemeClr val="dk1"/>
            </a:effectRef>
            <a:fontRef idx="minor">
              <a:schemeClr val="tx1"/>
            </a:fontRef>
          </p:style>
        </p:cxnSp>
        <p:graphicFrame>
          <p:nvGraphicFramePr>
            <p:cNvPr id="429" name="物件 428">
              <a:extLst>
                <a:ext uri="{FF2B5EF4-FFF2-40B4-BE49-F238E27FC236}">
                  <a16:creationId xmlns:a16="http://schemas.microsoft.com/office/drawing/2014/main" id="{4008C90D-D7FD-4FC0-B1EC-D79921E6F50F}"/>
                </a:ext>
              </a:extLst>
            </p:cNvPr>
            <p:cNvGraphicFramePr>
              <a:graphicFrameLocks noChangeAspect="1"/>
            </p:cNvGraphicFramePr>
            <p:nvPr>
              <p:extLst>
                <p:ext uri="{D42A27DB-BD31-4B8C-83A1-F6EECF244321}">
                  <p14:modId xmlns:p14="http://schemas.microsoft.com/office/powerpoint/2010/main" val="699234884"/>
                </p:ext>
              </p:extLst>
            </p:nvPr>
          </p:nvGraphicFramePr>
          <p:xfrm>
            <a:off x="19473421" y="26530907"/>
            <a:ext cx="747713" cy="560388"/>
          </p:xfrm>
          <a:graphic>
            <a:graphicData uri="http://schemas.openxmlformats.org/presentationml/2006/ole">
              <mc:AlternateContent xmlns:mc="http://schemas.openxmlformats.org/markup-compatibility/2006">
                <mc:Choice xmlns:v="urn:schemas-microsoft-com:vml" Requires="v">
                  <p:oleObj spid="_x0000_s4999" name="Equation" r:id="rId37" imgW="304560" imgH="228600" progId="Equation.DSMT4">
                    <p:embed/>
                  </p:oleObj>
                </mc:Choice>
                <mc:Fallback>
                  <p:oleObj name="Equation" r:id="rId37" imgW="304560" imgH="228600" progId="Equation.DSMT4">
                    <p:embed/>
                    <p:pic>
                      <p:nvPicPr>
                        <p:cNvPr id="63" name="物件 62">
                          <a:extLst>
                            <a:ext uri="{FF2B5EF4-FFF2-40B4-BE49-F238E27FC236}">
                              <a16:creationId xmlns:a16="http://schemas.microsoft.com/office/drawing/2014/main" id="{0CE965F3-5FE0-4BBA-8B9D-F494B7344905}"/>
                            </a:ext>
                          </a:extLst>
                        </p:cNvPr>
                        <p:cNvPicPr/>
                        <p:nvPr/>
                      </p:nvPicPr>
                      <p:blipFill>
                        <a:blip r:embed="rId38"/>
                        <a:stretch>
                          <a:fillRect/>
                        </a:stretch>
                      </p:blipFill>
                      <p:spPr>
                        <a:xfrm>
                          <a:off x="19473421" y="26530907"/>
                          <a:ext cx="747713" cy="560388"/>
                        </a:xfrm>
                        <a:prstGeom prst="rect">
                          <a:avLst/>
                        </a:prstGeom>
                      </p:spPr>
                    </p:pic>
                  </p:oleObj>
                </mc:Fallback>
              </mc:AlternateContent>
            </a:graphicData>
          </a:graphic>
        </p:graphicFrame>
        <p:cxnSp>
          <p:nvCxnSpPr>
            <p:cNvPr id="430" name="直線單箭頭接點 429">
              <a:extLst>
                <a:ext uri="{FF2B5EF4-FFF2-40B4-BE49-F238E27FC236}">
                  <a16:creationId xmlns:a16="http://schemas.microsoft.com/office/drawing/2014/main" id="{8B4436D7-84AF-4EF0-A8FB-7E6651DB76AB}"/>
                </a:ext>
              </a:extLst>
            </p:cNvPr>
            <p:cNvCxnSpPr>
              <a:cxnSpLocks/>
            </p:cNvCxnSpPr>
            <p:nvPr/>
          </p:nvCxnSpPr>
          <p:spPr>
            <a:xfrm flipV="1">
              <a:off x="18507700" y="25069634"/>
              <a:ext cx="0" cy="312484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31" name="直線單箭頭接點 430">
              <a:extLst>
                <a:ext uri="{FF2B5EF4-FFF2-40B4-BE49-F238E27FC236}">
                  <a16:creationId xmlns:a16="http://schemas.microsoft.com/office/drawing/2014/main" id="{68B0578E-9564-45BC-89B2-5C7E7FA00DFB}"/>
                </a:ext>
              </a:extLst>
            </p:cNvPr>
            <p:cNvCxnSpPr>
              <a:cxnSpLocks/>
            </p:cNvCxnSpPr>
            <p:nvPr/>
          </p:nvCxnSpPr>
          <p:spPr>
            <a:xfrm>
              <a:off x="16702884" y="28068615"/>
              <a:ext cx="360831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aphicFrame>
          <p:nvGraphicFramePr>
            <p:cNvPr id="432" name="物件 431">
              <a:extLst>
                <a:ext uri="{FF2B5EF4-FFF2-40B4-BE49-F238E27FC236}">
                  <a16:creationId xmlns:a16="http://schemas.microsoft.com/office/drawing/2014/main" id="{23FE3750-9EFB-4B14-82EF-C4BC6EA2160C}"/>
                </a:ext>
              </a:extLst>
            </p:cNvPr>
            <p:cNvGraphicFramePr>
              <a:graphicFrameLocks noChangeAspect="1"/>
            </p:cNvGraphicFramePr>
            <p:nvPr>
              <p:extLst>
                <p:ext uri="{D42A27DB-BD31-4B8C-83A1-F6EECF244321}">
                  <p14:modId xmlns:p14="http://schemas.microsoft.com/office/powerpoint/2010/main" val="3246025912"/>
                </p:ext>
              </p:extLst>
            </p:nvPr>
          </p:nvGraphicFramePr>
          <p:xfrm>
            <a:off x="17496784" y="28124210"/>
            <a:ext cx="434975" cy="560388"/>
          </p:xfrm>
          <a:graphic>
            <a:graphicData uri="http://schemas.openxmlformats.org/presentationml/2006/ole">
              <mc:AlternateContent xmlns:mc="http://schemas.openxmlformats.org/markup-compatibility/2006">
                <mc:Choice xmlns:v="urn:schemas-microsoft-com:vml" Requires="v">
                  <p:oleObj spid="_x0000_s5000" name="Equation" r:id="rId39" imgW="177480" imgH="228600" progId="Equation.DSMT4">
                    <p:embed/>
                  </p:oleObj>
                </mc:Choice>
                <mc:Fallback>
                  <p:oleObj name="Equation" r:id="rId39" imgW="177480" imgH="228600" progId="Equation.DSMT4">
                    <p:embed/>
                    <p:pic>
                      <p:nvPicPr>
                        <p:cNvPr id="66" name="物件 65">
                          <a:extLst>
                            <a:ext uri="{FF2B5EF4-FFF2-40B4-BE49-F238E27FC236}">
                              <a16:creationId xmlns:a16="http://schemas.microsoft.com/office/drawing/2014/main" id="{ED55494C-8F9E-4B74-B297-A97BC2A8F36E}"/>
                            </a:ext>
                          </a:extLst>
                        </p:cNvPr>
                        <p:cNvPicPr/>
                        <p:nvPr/>
                      </p:nvPicPr>
                      <p:blipFill>
                        <a:blip r:embed="rId40"/>
                        <a:stretch>
                          <a:fillRect/>
                        </a:stretch>
                      </p:blipFill>
                      <p:spPr>
                        <a:xfrm>
                          <a:off x="17496784" y="28124210"/>
                          <a:ext cx="434975" cy="560388"/>
                        </a:xfrm>
                        <a:prstGeom prst="rect">
                          <a:avLst/>
                        </a:prstGeom>
                      </p:spPr>
                    </p:pic>
                  </p:oleObj>
                </mc:Fallback>
              </mc:AlternateContent>
            </a:graphicData>
          </a:graphic>
        </p:graphicFrame>
        <p:graphicFrame>
          <p:nvGraphicFramePr>
            <p:cNvPr id="435" name="物件 434">
              <a:extLst>
                <a:ext uri="{FF2B5EF4-FFF2-40B4-BE49-F238E27FC236}">
                  <a16:creationId xmlns:a16="http://schemas.microsoft.com/office/drawing/2014/main" id="{493BD3AE-0B40-4D8E-9DC7-AD0902166500}"/>
                </a:ext>
              </a:extLst>
            </p:cNvPr>
            <p:cNvGraphicFramePr>
              <a:graphicFrameLocks noChangeAspect="1"/>
            </p:cNvGraphicFramePr>
            <p:nvPr>
              <p:extLst>
                <p:ext uri="{D42A27DB-BD31-4B8C-83A1-F6EECF244321}">
                  <p14:modId xmlns:p14="http://schemas.microsoft.com/office/powerpoint/2010/main" val="883375987"/>
                </p:ext>
              </p:extLst>
            </p:nvPr>
          </p:nvGraphicFramePr>
          <p:xfrm>
            <a:off x="18508263" y="25142996"/>
            <a:ext cx="1763153" cy="341342"/>
          </p:xfrm>
          <a:graphic>
            <a:graphicData uri="http://schemas.openxmlformats.org/presentationml/2006/ole">
              <mc:AlternateContent xmlns:mc="http://schemas.openxmlformats.org/markup-compatibility/2006">
                <mc:Choice xmlns:v="urn:schemas-microsoft-com:vml" Requires="v">
                  <p:oleObj spid="_x0000_s5001" name="Equation" r:id="rId41" imgW="1180800" imgH="228600" progId="Equation.DSMT4">
                    <p:embed/>
                  </p:oleObj>
                </mc:Choice>
                <mc:Fallback>
                  <p:oleObj name="Equation" r:id="rId41" imgW="1180800" imgH="228600" progId="Equation.DSMT4">
                    <p:embed/>
                    <p:pic>
                      <p:nvPicPr>
                        <p:cNvPr id="69" name="物件 68">
                          <a:extLst>
                            <a:ext uri="{FF2B5EF4-FFF2-40B4-BE49-F238E27FC236}">
                              <a16:creationId xmlns:a16="http://schemas.microsoft.com/office/drawing/2014/main" id="{16839F05-9C2B-453D-8F37-B88DC05DB47C}"/>
                            </a:ext>
                          </a:extLst>
                        </p:cNvPr>
                        <p:cNvPicPr/>
                        <p:nvPr/>
                      </p:nvPicPr>
                      <p:blipFill>
                        <a:blip r:embed="rId42"/>
                        <a:stretch>
                          <a:fillRect/>
                        </a:stretch>
                      </p:blipFill>
                      <p:spPr>
                        <a:xfrm>
                          <a:off x="18508263" y="25142996"/>
                          <a:ext cx="1763153" cy="341342"/>
                        </a:xfrm>
                        <a:prstGeom prst="rect">
                          <a:avLst/>
                        </a:prstGeom>
                      </p:spPr>
                    </p:pic>
                  </p:oleObj>
                </mc:Fallback>
              </mc:AlternateContent>
            </a:graphicData>
          </a:graphic>
        </p:graphicFrame>
        <p:cxnSp>
          <p:nvCxnSpPr>
            <p:cNvPr id="436" name="直線接點 435">
              <a:extLst>
                <a:ext uri="{FF2B5EF4-FFF2-40B4-BE49-F238E27FC236}">
                  <a16:creationId xmlns:a16="http://schemas.microsoft.com/office/drawing/2014/main" id="{3C27965C-FB60-4C66-A326-58A322268730}"/>
                </a:ext>
              </a:extLst>
            </p:cNvPr>
            <p:cNvCxnSpPr>
              <a:cxnSpLocks/>
            </p:cNvCxnSpPr>
            <p:nvPr/>
          </p:nvCxnSpPr>
          <p:spPr>
            <a:xfrm flipV="1">
              <a:off x="16639327" y="25671588"/>
              <a:ext cx="3734765" cy="1428886"/>
            </a:xfrm>
            <a:prstGeom prst="line">
              <a:avLst/>
            </a:prstGeom>
            <a:ln w="28575">
              <a:solidFill>
                <a:srgbClr val="7F007F"/>
              </a:solidFill>
              <a:prstDash val="solid"/>
            </a:ln>
          </p:spPr>
          <p:style>
            <a:lnRef idx="1">
              <a:schemeClr val="dk1"/>
            </a:lnRef>
            <a:fillRef idx="0">
              <a:schemeClr val="dk1"/>
            </a:fillRef>
            <a:effectRef idx="0">
              <a:schemeClr val="dk1"/>
            </a:effectRef>
            <a:fontRef idx="minor">
              <a:schemeClr val="tx1"/>
            </a:fontRef>
          </p:style>
        </p:cxnSp>
        <p:sp>
          <p:nvSpPr>
            <p:cNvPr id="489" name="文字方塊 488">
              <a:extLst>
                <a:ext uri="{FF2B5EF4-FFF2-40B4-BE49-F238E27FC236}">
                  <a16:creationId xmlns:a16="http://schemas.microsoft.com/office/drawing/2014/main" id="{C45A0EB3-413B-413B-9527-DCD2818AAD50}"/>
                </a:ext>
              </a:extLst>
            </p:cNvPr>
            <p:cNvSpPr txBox="1"/>
            <p:nvPr/>
          </p:nvSpPr>
          <p:spPr>
            <a:xfrm>
              <a:off x="16389739" y="24741531"/>
              <a:ext cx="711594" cy="584775"/>
            </a:xfrm>
            <a:prstGeom prst="rect">
              <a:avLst/>
            </a:prstGeom>
            <a:noFill/>
          </p:spPr>
          <p:txBody>
            <a:bodyPr wrap="square">
              <a:spAutoFit/>
            </a:bodyPr>
            <a:lstStyle/>
            <a:p>
              <a:r>
                <a:rPr lang="en-US" altLang="zh-TW" sz="3200" dirty="0">
                  <a:latin typeface="+mn-lt"/>
                </a:rPr>
                <a:t>(a)</a:t>
              </a:r>
              <a:endParaRPr lang="zh-TW" altLang="en-US" sz="3200" dirty="0"/>
            </a:p>
          </p:txBody>
        </p:sp>
        <p:cxnSp>
          <p:nvCxnSpPr>
            <p:cNvPr id="292" name="直線接點 291">
              <a:extLst>
                <a:ext uri="{FF2B5EF4-FFF2-40B4-BE49-F238E27FC236}">
                  <a16:creationId xmlns:a16="http://schemas.microsoft.com/office/drawing/2014/main" id="{BE6B8A8A-4127-4755-A6CA-D72B3E00D4E3}"/>
                </a:ext>
              </a:extLst>
            </p:cNvPr>
            <p:cNvCxnSpPr>
              <a:cxnSpLocks/>
            </p:cNvCxnSpPr>
            <p:nvPr/>
          </p:nvCxnSpPr>
          <p:spPr>
            <a:xfrm>
              <a:off x="16611801" y="26682600"/>
              <a:ext cx="3636404" cy="0"/>
            </a:xfrm>
            <a:prstGeom prst="line">
              <a:avLst/>
            </a:prstGeom>
            <a:ln w="28575">
              <a:solidFill>
                <a:srgbClr val="FF7F00"/>
              </a:solidFill>
            </a:ln>
          </p:spPr>
          <p:style>
            <a:lnRef idx="1">
              <a:schemeClr val="dk1"/>
            </a:lnRef>
            <a:fillRef idx="0">
              <a:schemeClr val="dk1"/>
            </a:fillRef>
            <a:effectRef idx="0">
              <a:schemeClr val="dk1"/>
            </a:effectRef>
            <a:fontRef idx="minor">
              <a:schemeClr val="tx1"/>
            </a:fontRef>
          </p:style>
        </p:cxnSp>
        <p:graphicFrame>
          <p:nvGraphicFramePr>
            <p:cNvPr id="434" name="物件 433">
              <a:extLst>
                <a:ext uri="{FF2B5EF4-FFF2-40B4-BE49-F238E27FC236}">
                  <a16:creationId xmlns:a16="http://schemas.microsoft.com/office/drawing/2014/main" id="{48B91BDB-3FBC-4F80-8170-258F2426B88E}"/>
                </a:ext>
              </a:extLst>
            </p:cNvPr>
            <p:cNvGraphicFramePr>
              <a:graphicFrameLocks noChangeAspect="1"/>
            </p:cNvGraphicFramePr>
            <p:nvPr>
              <p:extLst>
                <p:ext uri="{D42A27DB-BD31-4B8C-83A1-F6EECF244321}">
                  <p14:modId xmlns:p14="http://schemas.microsoft.com/office/powerpoint/2010/main" val="1293514110"/>
                </p:ext>
              </p:extLst>
            </p:nvPr>
          </p:nvGraphicFramePr>
          <p:xfrm>
            <a:off x="17097624" y="25462790"/>
            <a:ext cx="1368425" cy="498475"/>
          </p:xfrm>
          <a:graphic>
            <a:graphicData uri="http://schemas.openxmlformats.org/presentationml/2006/ole">
              <mc:AlternateContent xmlns:mc="http://schemas.openxmlformats.org/markup-compatibility/2006">
                <mc:Choice xmlns:v="urn:schemas-microsoft-com:vml" Requires="v">
                  <p:oleObj spid="_x0000_s5002" name="Equation" r:id="rId43" imgW="558720" imgH="203040" progId="Equation.DSMT4">
                    <p:embed/>
                  </p:oleObj>
                </mc:Choice>
                <mc:Fallback>
                  <p:oleObj name="Equation" r:id="rId43" imgW="558720" imgH="203040" progId="Equation.DSMT4">
                    <p:embed/>
                    <p:pic>
                      <p:nvPicPr>
                        <p:cNvPr id="68" name="物件 67">
                          <a:extLst>
                            <a:ext uri="{FF2B5EF4-FFF2-40B4-BE49-F238E27FC236}">
                              <a16:creationId xmlns:a16="http://schemas.microsoft.com/office/drawing/2014/main" id="{B3D64F4C-0325-4BAD-8286-E28666134F83}"/>
                            </a:ext>
                          </a:extLst>
                        </p:cNvPr>
                        <p:cNvPicPr/>
                        <p:nvPr/>
                      </p:nvPicPr>
                      <p:blipFill>
                        <a:blip r:embed="rId44"/>
                        <a:stretch>
                          <a:fillRect/>
                        </a:stretch>
                      </p:blipFill>
                      <p:spPr>
                        <a:xfrm>
                          <a:off x="17097624" y="25462790"/>
                          <a:ext cx="1368425" cy="498475"/>
                        </a:xfrm>
                        <a:prstGeom prst="rect">
                          <a:avLst/>
                        </a:prstGeom>
                      </p:spPr>
                    </p:pic>
                  </p:oleObj>
                </mc:Fallback>
              </mc:AlternateContent>
            </a:graphicData>
          </a:graphic>
        </p:graphicFrame>
        <p:sp>
          <p:nvSpPr>
            <p:cNvPr id="437" name="橢圓 436">
              <a:extLst>
                <a:ext uri="{FF2B5EF4-FFF2-40B4-BE49-F238E27FC236}">
                  <a16:creationId xmlns:a16="http://schemas.microsoft.com/office/drawing/2014/main" id="{EC4C52D4-D5DA-4AFF-8C8D-F9BA6AEEA759}"/>
                </a:ext>
              </a:extLst>
            </p:cNvPr>
            <p:cNvSpPr/>
            <p:nvPr/>
          </p:nvSpPr>
          <p:spPr>
            <a:xfrm>
              <a:off x="17623796" y="26623552"/>
              <a:ext cx="132390" cy="132390"/>
            </a:xfrm>
            <a:prstGeom prst="ellipse">
              <a:avLst/>
            </a:prstGeom>
            <a:noFill/>
            <a:ln w="28575">
              <a:solidFill>
                <a:srgbClr val="B4F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7" name="橢圓 296">
              <a:extLst>
                <a:ext uri="{FF2B5EF4-FFF2-40B4-BE49-F238E27FC236}">
                  <a16:creationId xmlns:a16="http://schemas.microsoft.com/office/drawing/2014/main" id="{16394DFB-B8CD-4039-89BA-D2E262F07E4E}"/>
                </a:ext>
              </a:extLst>
            </p:cNvPr>
            <p:cNvSpPr/>
            <p:nvPr/>
          </p:nvSpPr>
          <p:spPr>
            <a:xfrm>
              <a:off x="17374508" y="26354965"/>
              <a:ext cx="132390" cy="13239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87" name="直線單箭頭接點 486">
              <a:extLst>
                <a:ext uri="{FF2B5EF4-FFF2-40B4-BE49-F238E27FC236}">
                  <a16:creationId xmlns:a16="http://schemas.microsoft.com/office/drawing/2014/main" id="{6E3F0EFE-510F-499B-A354-2491D445F7C8}"/>
                </a:ext>
              </a:extLst>
            </p:cNvPr>
            <p:cNvCxnSpPr>
              <a:cxnSpLocks/>
            </p:cNvCxnSpPr>
            <p:nvPr/>
          </p:nvCxnSpPr>
          <p:spPr>
            <a:xfrm>
              <a:off x="17440163" y="26273041"/>
              <a:ext cx="0" cy="148909"/>
            </a:xfrm>
            <a:prstGeom prst="straightConnector1">
              <a:avLst/>
            </a:prstGeom>
            <a:ln w="38100">
              <a:solidFill>
                <a:srgbClr val="007F00"/>
              </a:solidFill>
              <a:prstDash val="sysDot"/>
              <a:headEnd type="triangle" w="sm" len="sm"/>
              <a:tailEnd type="oval" w="sm" len="sm"/>
            </a:ln>
          </p:spPr>
          <p:style>
            <a:lnRef idx="1">
              <a:schemeClr val="accent1"/>
            </a:lnRef>
            <a:fillRef idx="0">
              <a:schemeClr val="accent1"/>
            </a:fillRef>
            <a:effectRef idx="0">
              <a:schemeClr val="accent1"/>
            </a:effectRef>
            <a:fontRef idx="minor">
              <a:schemeClr val="tx1"/>
            </a:fontRef>
          </p:style>
        </p:cxnSp>
        <p:sp>
          <p:nvSpPr>
            <p:cNvPr id="304" name="橢圓 303">
              <a:extLst>
                <a:ext uri="{FF2B5EF4-FFF2-40B4-BE49-F238E27FC236}">
                  <a16:creationId xmlns:a16="http://schemas.microsoft.com/office/drawing/2014/main" id="{231FA039-B016-4AB7-8C21-7579EB96C801}"/>
                </a:ext>
              </a:extLst>
            </p:cNvPr>
            <p:cNvSpPr/>
            <p:nvPr/>
          </p:nvSpPr>
          <p:spPr>
            <a:xfrm>
              <a:off x="19596423" y="27621675"/>
              <a:ext cx="132390" cy="132390"/>
            </a:xfrm>
            <a:prstGeom prst="ellipse">
              <a:avLst/>
            </a:prstGeom>
            <a:noFill/>
            <a:ln w="28575">
              <a:solidFill>
                <a:srgbClr val="B4F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5" name="橢圓 304">
              <a:extLst>
                <a:ext uri="{FF2B5EF4-FFF2-40B4-BE49-F238E27FC236}">
                  <a16:creationId xmlns:a16="http://schemas.microsoft.com/office/drawing/2014/main" id="{8F3F881B-6846-42DB-9A64-B3738BF63426}"/>
                </a:ext>
              </a:extLst>
            </p:cNvPr>
            <p:cNvSpPr/>
            <p:nvPr/>
          </p:nvSpPr>
          <p:spPr>
            <a:xfrm>
              <a:off x="19598648" y="27841198"/>
              <a:ext cx="132390" cy="13239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8" name="文字方塊 307">
              <a:extLst>
                <a:ext uri="{FF2B5EF4-FFF2-40B4-BE49-F238E27FC236}">
                  <a16:creationId xmlns:a16="http://schemas.microsoft.com/office/drawing/2014/main" id="{B1186A93-1680-4908-8D12-783860CD5D03}"/>
                </a:ext>
              </a:extLst>
            </p:cNvPr>
            <p:cNvSpPr txBox="1"/>
            <p:nvPr/>
          </p:nvSpPr>
          <p:spPr>
            <a:xfrm>
              <a:off x="19669342" y="27533928"/>
              <a:ext cx="600202" cy="523220"/>
            </a:xfrm>
            <a:prstGeom prst="rect">
              <a:avLst/>
            </a:prstGeom>
            <a:noFill/>
          </p:spPr>
          <p:txBody>
            <a:bodyPr wrap="square">
              <a:spAutoFit/>
            </a:bodyPr>
            <a:lstStyle/>
            <a:p>
              <a:r>
                <a:rPr lang="en-US" altLang="zh-TW" sz="1400" dirty="0">
                  <a:latin typeface="+mn-lt"/>
                </a:rPr>
                <a:t>Good</a:t>
              </a:r>
            </a:p>
            <a:p>
              <a:r>
                <a:rPr lang="en-US" altLang="zh-TW" sz="1400" dirty="0">
                  <a:latin typeface="+mn-lt"/>
                </a:rPr>
                <a:t>Bad</a:t>
              </a:r>
              <a:endParaRPr lang="zh-TW" altLang="en-US" sz="1400" dirty="0"/>
            </a:p>
          </p:txBody>
        </p:sp>
      </p:grpSp>
      <p:sp>
        <p:nvSpPr>
          <p:cNvPr id="492" name="矩形 491">
            <a:extLst>
              <a:ext uri="{FF2B5EF4-FFF2-40B4-BE49-F238E27FC236}">
                <a16:creationId xmlns:a16="http://schemas.microsoft.com/office/drawing/2014/main" id="{FD748D85-9712-43E3-90B8-92AE3C111AE3}"/>
              </a:ext>
            </a:extLst>
          </p:cNvPr>
          <p:cNvSpPr/>
          <p:nvPr/>
        </p:nvSpPr>
        <p:spPr>
          <a:xfrm>
            <a:off x="15629209" y="24321508"/>
            <a:ext cx="14034549" cy="3970318"/>
          </a:xfrm>
          <a:prstGeom prst="rect">
            <a:avLst/>
          </a:prstGeom>
        </p:spPr>
        <p:txBody>
          <a:bodyPr wrap="square">
            <a:spAutoFit/>
          </a:bodyPr>
          <a:lstStyle/>
          <a:p>
            <a:pPr algn="just"/>
            <a:r>
              <a:rPr lang="en-US" altLang="zh-TW" sz="2800" b="1" dirty="0">
                <a:latin typeface="+mn-lt"/>
              </a:rPr>
              <a:t>Fig. 5. </a:t>
            </a:r>
            <a:r>
              <a:rPr lang="en-US" altLang="zh-TW" sz="2800" dirty="0">
                <a:latin typeface="+mn-lt"/>
              </a:rPr>
              <a:t>Dispersion relation for different waveguide radius and beam wave interaction line for different magnetic field.  (a) Normal case of dispersion and interaction in uniform waveguide, initial mismatch is slightly larger than zero for positive emission (azimuthal bunching). (b) Larger radius at upstream, higher detuning accelerate the effect phase(       ) in order to meet the contracted field at a earlier stage of gyro-BWO and compensate the weak interaction at higher magnetic field. (c) Oscillation frequency as a function of magnetic field for two tapered interaction structure, dark blue is reflective gyro-BWO with effective boundary in both side; dark red line is gyro-BWO with Outgoing-wave boundary in both side. Light colored line is the intersection frequency of </a:t>
            </a:r>
            <a:r>
              <a:rPr lang="en-US" altLang="zh-TW" sz="2800" i="1" dirty="0">
                <a:latin typeface="+mn-lt"/>
              </a:rPr>
              <a:t>r </a:t>
            </a:r>
            <a:r>
              <a:rPr lang="en-US" altLang="zh-TW" sz="2800" dirty="0">
                <a:latin typeface="+mn-lt"/>
              </a:rPr>
              <a:t>=0.179, </a:t>
            </a:r>
            <a:r>
              <a:rPr lang="en-US" altLang="zh-TW" sz="2800" i="1" dirty="0">
                <a:latin typeface="+mn-lt"/>
              </a:rPr>
              <a:t>r </a:t>
            </a:r>
            <a:r>
              <a:rPr lang="en-US" altLang="zh-TW" sz="2800" dirty="0">
                <a:latin typeface="+mn-lt"/>
              </a:rPr>
              <a:t>=0.172 and </a:t>
            </a:r>
            <a:r>
              <a:rPr lang="en-US" altLang="zh-TW" sz="2800" i="1" dirty="0">
                <a:latin typeface="+mn-lt"/>
              </a:rPr>
              <a:t>r </a:t>
            </a:r>
            <a:r>
              <a:rPr lang="en-US" altLang="zh-TW" sz="2800" dirty="0">
                <a:latin typeface="+mn-lt"/>
              </a:rPr>
              <a:t>=0.168 respectively.</a:t>
            </a:r>
            <a:endParaRPr lang="zh-TW" altLang="en-US" sz="2800" dirty="0">
              <a:latin typeface="+mn-lt"/>
            </a:endParaRPr>
          </a:p>
        </p:txBody>
      </p:sp>
      <p:pic>
        <p:nvPicPr>
          <p:cNvPr id="495" name="圖片 494">
            <a:extLst>
              <a:ext uri="{FF2B5EF4-FFF2-40B4-BE49-F238E27FC236}">
                <a16:creationId xmlns:a16="http://schemas.microsoft.com/office/drawing/2014/main" id="{B73F8F67-F210-410C-8B24-5A5A3985F591}"/>
              </a:ext>
            </a:extLst>
          </p:cNvPr>
          <p:cNvPicPr>
            <a:picLocks noChangeAspect="1"/>
          </p:cNvPicPr>
          <p:nvPr/>
        </p:nvPicPr>
        <p:blipFill>
          <a:blip r:embed="rId4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110198" y="8910874"/>
            <a:ext cx="5282013" cy="3960000"/>
          </a:xfrm>
          <a:prstGeom prst="rect">
            <a:avLst/>
          </a:prstGeom>
        </p:spPr>
      </p:pic>
      <p:pic>
        <p:nvPicPr>
          <p:cNvPr id="496" name="圖片 495">
            <a:extLst>
              <a:ext uri="{FF2B5EF4-FFF2-40B4-BE49-F238E27FC236}">
                <a16:creationId xmlns:a16="http://schemas.microsoft.com/office/drawing/2014/main" id="{2482B73E-1019-4945-9AB7-919524FF49CC}"/>
              </a:ext>
            </a:extLst>
          </p:cNvPr>
          <p:cNvPicPr>
            <a:picLocks noChangeAspect="1"/>
          </p:cNvPicPr>
          <p:nvPr/>
        </p:nvPicPr>
        <p:blipFill>
          <a:blip r:embed="rId4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005083" y="8910874"/>
            <a:ext cx="5282013" cy="3960000"/>
          </a:xfrm>
          <a:prstGeom prst="rect">
            <a:avLst/>
          </a:prstGeom>
        </p:spPr>
      </p:pic>
      <p:pic>
        <p:nvPicPr>
          <p:cNvPr id="497" name="圖片 496">
            <a:extLst>
              <a:ext uri="{FF2B5EF4-FFF2-40B4-BE49-F238E27FC236}">
                <a16:creationId xmlns:a16="http://schemas.microsoft.com/office/drawing/2014/main" id="{553CF82B-0E65-490D-B65D-38DDE5457F23}"/>
              </a:ext>
            </a:extLst>
          </p:cNvPr>
          <p:cNvPicPr>
            <a:picLocks noChangeAspect="1"/>
          </p:cNvPicPr>
          <p:nvPr/>
        </p:nvPicPr>
        <p:blipFill>
          <a:blip r:embed="rId4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154501" y="12778468"/>
            <a:ext cx="5282013" cy="3960000"/>
          </a:xfrm>
          <a:prstGeom prst="rect">
            <a:avLst/>
          </a:prstGeom>
        </p:spPr>
      </p:pic>
      <p:pic>
        <p:nvPicPr>
          <p:cNvPr id="499" name="圖片 498">
            <a:extLst>
              <a:ext uri="{FF2B5EF4-FFF2-40B4-BE49-F238E27FC236}">
                <a16:creationId xmlns:a16="http://schemas.microsoft.com/office/drawing/2014/main" id="{85550876-DB55-41A9-B449-783F93DF6244}"/>
              </a:ext>
            </a:extLst>
          </p:cNvPr>
          <p:cNvPicPr>
            <a:picLocks noChangeAspect="1"/>
          </p:cNvPicPr>
          <p:nvPr/>
        </p:nvPicPr>
        <p:blipFill>
          <a:blip r:embed="rId48">
            <a:clrChange>
              <a:clrFrom>
                <a:srgbClr val="FFFFFF"/>
              </a:clrFrom>
              <a:clrTo>
                <a:srgbClr val="FFFFFF">
                  <a:alpha val="0"/>
                </a:srgbClr>
              </a:clrTo>
            </a:clrChange>
          </a:blip>
          <a:stretch>
            <a:fillRect/>
          </a:stretch>
        </p:blipFill>
        <p:spPr>
          <a:xfrm>
            <a:off x="25103935" y="12983746"/>
            <a:ext cx="4584050" cy="3502800"/>
          </a:xfrm>
          <a:prstGeom prst="rect">
            <a:avLst/>
          </a:prstGeom>
        </p:spPr>
      </p:pic>
      <p:sp>
        <p:nvSpPr>
          <p:cNvPr id="500" name="文字方塊 499">
            <a:extLst>
              <a:ext uri="{FF2B5EF4-FFF2-40B4-BE49-F238E27FC236}">
                <a16:creationId xmlns:a16="http://schemas.microsoft.com/office/drawing/2014/main" id="{C9B74543-E077-4F3F-BBFA-98DF1DFA5F4B}"/>
              </a:ext>
            </a:extLst>
          </p:cNvPr>
          <p:cNvSpPr txBox="1"/>
          <p:nvPr/>
        </p:nvSpPr>
        <p:spPr>
          <a:xfrm>
            <a:off x="15149667" y="8910874"/>
            <a:ext cx="711594" cy="584775"/>
          </a:xfrm>
          <a:prstGeom prst="rect">
            <a:avLst/>
          </a:prstGeom>
          <a:noFill/>
        </p:spPr>
        <p:txBody>
          <a:bodyPr wrap="square">
            <a:spAutoFit/>
          </a:bodyPr>
          <a:lstStyle/>
          <a:p>
            <a:r>
              <a:rPr lang="en-US" altLang="zh-TW" sz="3200" dirty="0">
                <a:latin typeface="+mn-lt"/>
              </a:rPr>
              <a:t>(a)</a:t>
            </a:r>
            <a:endParaRPr lang="zh-TW" altLang="en-US" sz="3200" dirty="0"/>
          </a:p>
        </p:txBody>
      </p:sp>
      <p:sp>
        <p:nvSpPr>
          <p:cNvPr id="501" name="文字方塊 500">
            <a:extLst>
              <a:ext uri="{FF2B5EF4-FFF2-40B4-BE49-F238E27FC236}">
                <a16:creationId xmlns:a16="http://schemas.microsoft.com/office/drawing/2014/main" id="{29C37707-A7EE-46D6-AEEC-D2A4D32D3DC8}"/>
              </a:ext>
            </a:extLst>
          </p:cNvPr>
          <p:cNvSpPr txBox="1"/>
          <p:nvPr/>
        </p:nvSpPr>
        <p:spPr>
          <a:xfrm>
            <a:off x="20073802" y="8910874"/>
            <a:ext cx="711594" cy="584775"/>
          </a:xfrm>
          <a:prstGeom prst="rect">
            <a:avLst/>
          </a:prstGeom>
          <a:noFill/>
        </p:spPr>
        <p:txBody>
          <a:bodyPr wrap="square">
            <a:spAutoFit/>
          </a:bodyPr>
          <a:lstStyle/>
          <a:p>
            <a:r>
              <a:rPr lang="en-US" altLang="zh-TW" sz="3200" dirty="0">
                <a:latin typeface="+mn-lt"/>
              </a:rPr>
              <a:t>(b)</a:t>
            </a:r>
            <a:endParaRPr lang="zh-TW" altLang="en-US" sz="3200" dirty="0"/>
          </a:p>
        </p:txBody>
      </p:sp>
      <p:sp>
        <p:nvSpPr>
          <p:cNvPr id="502" name="文字方塊 501">
            <a:extLst>
              <a:ext uri="{FF2B5EF4-FFF2-40B4-BE49-F238E27FC236}">
                <a16:creationId xmlns:a16="http://schemas.microsoft.com/office/drawing/2014/main" id="{8258F949-FD90-4E18-8429-2FC816D500AA}"/>
              </a:ext>
            </a:extLst>
          </p:cNvPr>
          <p:cNvSpPr txBox="1"/>
          <p:nvPr/>
        </p:nvSpPr>
        <p:spPr>
          <a:xfrm>
            <a:off x="25044823" y="8910874"/>
            <a:ext cx="711594" cy="584775"/>
          </a:xfrm>
          <a:prstGeom prst="rect">
            <a:avLst/>
          </a:prstGeom>
          <a:noFill/>
        </p:spPr>
        <p:txBody>
          <a:bodyPr wrap="square">
            <a:spAutoFit/>
          </a:bodyPr>
          <a:lstStyle/>
          <a:p>
            <a:r>
              <a:rPr lang="en-US" altLang="zh-TW" sz="3200" dirty="0">
                <a:latin typeface="+mn-lt"/>
              </a:rPr>
              <a:t>(c)</a:t>
            </a:r>
            <a:endParaRPr lang="zh-TW" altLang="en-US" sz="3200" dirty="0"/>
          </a:p>
        </p:txBody>
      </p:sp>
      <p:sp>
        <p:nvSpPr>
          <p:cNvPr id="503" name="文字方塊 502">
            <a:extLst>
              <a:ext uri="{FF2B5EF4-FFF2-40B4-BE49-F238E27FC236}">
                <a16:creationId xmlns:a16="http://schemas.microsoft.com/office/drawing/2014/main" id="{52C04CB0-CB25-417A-8E80-6A76C4046C4F}"/>
              </a:ext>
            </a:extLst>
          </p:cNvPr>
          <p:cNvSpPr txBox="1"/>
          <p:nvPr/>
        </p:nvSpPr>
        <p:spPr>
          <a:xfrm>
            <a:off x="15105462" y="12778468"/>
            <a:ext cx="711594" cy="584775"/>
          </a:xfrm>
          <a:prstGeom prst="rect">
            <a:avLst/>
          </a:prstGeom>
          <a:noFill/>
        </p:spPr>
        <p:txBody>
          <a:bodyPr wrap="square">
            <a:spAutoFit/>
          </a:bodyPr>
          <a:lstStyle/>
          <a:p>
            <a:r>
              <a:rPr lang="en-US" altLang="zh-TW" sz="3200" dirty="0">
                <a:latin typeface="+mn-lt"/>
              </a:rPr>
              <a:t>(d)</a:t>
            </a:r>
            <a:endParaRPr lang="zh-TW" altLang="en-US" sz="3200" dirty="0"/>
          </a:p>
        </p:txBody>
      </p:sp>
      <p:sp>
        <p:nvSpPr>
          <p:cNvPr id="504" name="文字方塊 503">
            <a:extLst>
              <a:ext uri="{FF2B5EF4-FFF2-40B4-BE49-F238E27FC236}">
                <a16:creationId xmlns:a16="http://schemas.microsoft.com/office/drawing/2014/main" id="{79D19053-BB46-461A-91E4-5FDF47129A99}"/>
              </a:ext>
            </a:extLst>
          </p:cNvPr>
          <p:cNvSpPr txBox="1"/>
          <p:nvPr/>
        </p:nvSpPr>
        <p:spPr>
          <a:xfrm>
            <a:off x="20029597" y="12778468"/>
            <a:ext cx="711594" cy="584775"/>
          </a:xfrm>
          <a:prstGeom prst="rect">
            <a:avLst/>
          </a:prstGeom>
          <a:noFill/>
        </p:spPr>
        <p:txBody>
          <a:bodyPr wrap="square">
            <a:spAutoFit/>
          </a:bodyPr>
          <a:lstStyle/>
          <a:p>
            <a:r>
              <a:rPr lang="en-US" altLang="zh-TW" sz="3200" dirty="0">
                <a:latin typeface="+mn-lt"/>
              </a:rPr>
              <a:t>(e)</a:t>
            </a:r>
            <a:endParaRPr lang="zh-TW" altLang="en-US" sz="3200" dirty="0"/>
          </a:p>
        </p:txBody>
      </p:sp>
      <p:sp>
        <p:nvSpPr>
          <p:cNvPr id="505" name="文字方塊 504">
            <a:extLst>
              <a:ext uri="{FF2B5EF4-FFF2-40B4-BE49-F238E27FC236}">
                <a16:creationId xmlns:a16="http://schemas.microsoft.com/office/drawing/2014/main" id="{DEDA5281-D00F-46BE-8281-0881A3C267F5}"/>
              </a:ext>
            </a:extLst>
          </p:cNvPr>
          <p:cNvSpPr txBox="1"/>
          <p:nvPr/>
        </p:nvSpPr>
        <p:spPr>
          <a:xfrm>
            <a:off x="25000618" y="12778468"/>
            <a:ext cx="711594" cy="584775"/>
          </a:xfrm>
          <a:prstGeom prst="rect">
            <a:avLst/>
          </a:prstGeom>
          <a:noFill/>
        </p:spPr>
        <p:txBody>
          <a:bodyPr wrap="square">
            <a:spAutoFit/>
          </a:bodyPr>
          <a:lstStyle/>
          <a:p>
            <a:r>
              <a:rPr lang="en-US" altLang="zh-TW" sz="3200" dirty="0">
                <a:latin typeface="+mn-lt"/>
              </a:rPr>
              <a:t>(f)</a:t>
            </a:r>
            <a:endParaRPr lang="zh-TW" altLang="en-US" sz="3200" dirty="0"/>
          </a:p>
        </p:txBody>
      </p:sp>
      <p:graphicFrame>
        <p:nvGraphicFramePr>
          <p:cNvPr id="506" name="物件 505">
            <a:extLst>
              <a:ext uri="{FF2B5EF4-FFF2-40B4-BE49-F238E27FC236}">
                <a16:creationId xmlns:a16="http://schemas.microsoft.com/office/drawing/2014/main" id="{A8A178BB-FE9F-4D87-B43B-AA306581C7C2}"/>
              </a:ext>
            </a:extLst>
          </p:cNvPr>
          <p:cNvGraphicFramePr>
            <a:graphicFrameLocks noChangeAspect="1"/>
          </p:cNvGraphicFramePr>
          <p:nvPr>
            <p:extLst>
              <p:ext uri="{D42A27DB-BD31-4B8C-83A1-F6EECF244321}">
                <p14:modId xmlns:p14="http://schemas.microsoft.com/office/powerpoint/2010/main" val="592996554"/>
              </p:ext>
            </p:extLst>
          </p:nvPr>
        </p:nvGraphicFramePr>
        <p:xfrm>
          <a:off x="23313522" y="19864060"/>
          <a:ext cx="5567363" cy="622300"/>
        </p:xfrm>
        <a:graphic>
          <a:graphicData uri="http://schemas.openxmlformats.org/presentationml/2006/ole">
            <mc:AlternateContent xmlns:mc="http://schemas.openxmlformats.org/markup-compatibility/2006">
              <mc:Choice xmlns:v="urn:schemas-microsoft-com:vml" Requires="v">
                <p:oleObj spid="_x0000_s5003" name="Equation" r:id="rId49" imgW="2273040" imgH="253800" progId="Equation.DSMT4">
                  <p:embed/>
                </p:oleObj>
              </mc:Choice>
              <mc:Fallback>
                <p:oleObj name="Equation" r:id="rId49" imgW="2273040" imgH="253800" progId="Equation.DSMT4">
                  <p:embed/>
                  <p:pic>
                    <p:nvPicPr>
                      <p:cNvPr id="435" name="物件 434">
                        <a:extLst>
                          <a:ext uri="{FF2B5EF4-FFF2-40B4-BE49-F238E27FC236}">
                            <a16:creationId xmlns:a16="http://schemas.microsoft.com/office/drawing/2014/main" id="{493BD3AE-0B40-4D8E-9DC7-AD0902166500}"/>
                          </a:ext>
                        </a:extLst>
                      </p:cNvPr>
                      <p:cNvPicPr/>
                      <p:nvPr/>
                    </p:nvPicPr>
                    <p:blipFill>
                      <a:blip r:embed="rId50"/>
                      <a:stretch>
                        <a:fillRect/>
                      </a:stretch>
                    </p:blipFill>
                    <p:spPr>
                      <a:xfrm>
                        <a:off x="23313522" y="19864060"/>
                        <a:ext cx="5567363" cy="622300"/>
                      </a:xfrm>
                      <a:prstGeom prst="rect">
                        <a:avLst/>
                      </a:prstGeom>
                    </p:spPr>
                  </p:pic>
                </p:oleObj>
              </mc:Fallback>
            </mc:AlternateContent>
          </a:graphicData>
        </a:graphic>
      </p:graphicFrame>
      <p:grpSp>
        <p:nvGrpSpPr>
          <p:cNvPr id="517" name="群組 516">
            <a:extLst>
              <a:ext uri="{FF2B5EF4-FFF2-40B4-BE49-F238E27FC236}">
                <a16:creationId xmlns:a16="http://schemas.microsoft.com/office/drawing/2014/main" id="{028D14A5-910F-4D10-A1E0-9C2488FF5ADC}"/>
              </a:ext>
            </a:extLst>
          </p:cNvPr>
          <p:cNvGrpSpPr/>
          <p:nvPr/>
        </p:nvGrpSpPr>
        <p:grpSpPr>
          <a:xfrm>
            <a:off x="28357865" y="13357196"/>
            <a:ext cx="1117614" cy="908088"/>
            <a:chOff x="5957958" y="4169243"/>
            <a:chExt cx="1117614" cy="908088"/>
          </a:xfrm>
        </p:grpSpPr>
        <p:sp>
          <p:nvSpPr>
            <p:cNvPr id="518" name="文字方塊 517">
              <a:extLst>
                <a:ext uri="{FF2B5EF4-FFF2-40B4-BE49-F238E27FC236}">
                  <a16:creationId xmlns:a16="http://schemas.microsoft.com/office/drawing/2014/main" id="{025B6711-73E5-4CD8-9A3C-622D02F97A66}"/>
                </a:ext>
              </a:extLst>
            </p:cNvPr>
            <p:cNvSpPr txBox="1"/>
            <p:nvPr/>
          </p:nvSpPr>
          <p:spPr>
            <a:xfrm>
              <a:off x="5957958" y="4831110"/>
              <a:ext cx="1117614" cy="246221"/>
            </a:xfrm>
            <a:prstGeom prst="rect">
              <a:avLst/>
            </a:prstGeom>
            <a:noFill/>
          </p:spPr>
          <p:txBody>
            <a:bodyPr wrap="none" rtlCol="0">
              <a:spAutoFit/>
            </a:bodyPr>
            <a:lstStyle/>
            <a:p>
              <a:r>
                <a:rPr lang="en-US" altLang="zh-TW" sz="1000" dirty="0">
                  <a:solidFill>
                    <a:srgbClr val="FF0000"/>
                  </a:solidFill>
                </a:rPr>
                <a:t>1730-1720-1680</a:t>
              </a:r>
              <a:endParaRPr lang="zh-TW" altLang="en-US" sz="1000" dirty="0">
                <a:solidFill>
                  <a:srgbClr val="FF0000"/>
                </a:solidFill>
              </a:endParaRPr>
            </a:p>
          </p:txBody>
        </p:sp>
        <p:sp>
          <p:nvSpPr>
            <p:cNvPr id="519" name="文字方塊 518">
              <a:extLst>
                <a:ext uri="{FF2B5EF4-FFF2-40B4-BE49-F238E27FC236}">
                  <a16:creationId xmlns:a16="http://schemas.microsoft.com/office/drawing/2014/main" id="{E26082EF-96BD-45EF-BEB3-95FF85DF6FF3}"/>
                </a:ext>
              </a:extLst>
            </p:cNvPr>
            <p:cNvSpPr txBox="1"/>
            <p:nvPr/>
          </p:nvSpPr>
          <p:spPr>
            <a:xfrm>
              <a:off x="5957958" y="4665644"/>
              <a:ext cx="1117614" cy="246221"/>
            </a:xfrm>
            <a:prstGeom prst="rect">
              <a:avLst/>
            </a:prstGeom>
            <a:noFill/>
          </p:spPr>
          <p:txBody>
            <a:bodyPr wrap="none" rtlCol="0">
              <a:spAutoFit/>
            </a:bodyPr>
            <a:lstStyle/>
            <a:p>
              <a:r>
                <a:rPr lang="en-US" altLang="zh-TW" sz="1000" dirty="0">
                  <a:solidFill>
                    <a:srgbClr val="C61D56"/>
                  </a:solidFill>
                </a:rPr>
                <a:t>1750-1720-1680</a:t>
              </a:r>
              <a:endParaRPr lang="zh-TW" altLang="en-US" sz="1000" dirty="0">
                <a:solidFill>
                  <a:srgbClr val="C61D56"/>
                </a:solidFill>
              </a:endParaRPr>
            </a:p>
          </p:txBody>
        </p:sp>
        <p:sp>
          <p:nvSpPr>
            <p:cNvPr id="520" name="文字方塊 519">
              <a:extLst>
                <a:ext uri="{FF2B5EF4-FFF2-40B4-BE49-F238E27FC236}">
                  <a16:creationId xmlns:a16="http://schemas.microsoft.com/office/drawing/2014/main" id="{7FB1E132-0378-44A1-A4B8-F2A486FA7503}"/>
                </a:ext>
              </a:extLst>
            </p:cNvPr>
            <p:cNvSpPr txBox="1"/>
            <p:nvPr/>
          </p:nvSpPr>
          <p:spPr>
            <a:xfrm>
              <a:off x="5957958" y="4500177"/>
              <a:ext cx="1117614" cy="246221"/>
            </a:xfrm>
            <a:prstGeom prst="rect">
              <a:avLst/>
            </a:prstGeom>
            <a:noFill/>
          </p:spPr>
          <p:txBody>
            <a:bodyPr wrap="none" rtlCol="0">
              <a:spAutoFit/>
            </a:bodyPr>
            <a:lstStyle/>
            <a:p>
              <a:r>
                <a:rPr lang="en-US" altLang="zh-TW" sz="1000" dirty="0">
                  <a:solidFill>
                    <a:srgbClr val="A54BA5"/>
                  </a:solidFill>
                </a:rPr>
                <a:t>1770-1720-1680</a:t>
              </a:r>
              <a:endParaRPr lang="zh-TW" altLang="en-US" sz="1000" dirty="0">
                <a:solidFill>
                  <a:srgbClr val="A54BA5"/>
                </a:solidFill>
              </a:endParaRPr>
            </a:p>
          </p:txBody>
        </p:sp>
        <p:sp>
          <p:nvSpPr>
            <p:cNvPr id="521" name="文字方塊 520">
              <a:extLst>
                <a:ext uri="{FF2B5EF4-FFF2-40B4-BE49-F238E27FC236}">
                  <a16:creationId xmlns:a16="http://schemas.microsoft.com/office/drawing/2014/main" id="{33FCA901-A0FE-4EA7-9288-1C6F87A24AB0}"/>
                </a:ext>
              </a:extLst>
            </p:cNvPr>
            <p:cNvSpPr txBox="1"/>
            <p:nvPr/>
          </p:nvSpPr>
          <p:spPr>
            <a:xfrm>
              <a:off x="5957958" y="4334710"/>
              <a:ext cx="1117614" cy="246221"/>
            </a:xfrm>
            <a:prstGeom prst="rect">
              <a:avLst/>
            </a:prstGeom>
            <a:noFill/>
          </p:spPr>
          <p:txBody>
            <a:bodyPr wrap="none" rtlCol="0">
              <a:spAutoFit/>
            </a:bodyPr>
            <a:lstStyle/>
            <a:p>
              <a:r>
                <a:rPr lang="en-US" altLang="zh-TW" sz="1000" dirty="0">
                  <a:solidFill>
                    <a:srgbClr val="622ECA"/>
                  </a:solidFill>
                </a:rPr>
                <a:t>1790-1720-1680</a:t>
              </a:r>
              <a:endParaRPr lang="zh-TW" altLang="en-US" sz="1000" dirty="0">
                <a:solidFill>
                  <a:srgbClr val="622ECA"/>
                </a:solidFill>
              </a:endParaRPr>
            </a:p>
          </p:txBody>
        </p:sp>
        <p:sp>
          <p:nvSpPr>
            <p:cNvPr id="522" name="文字方塊 521">
              <a:extLst>
                <a:ext uri="{FF2B5EF4-FFF2-40B4-BE49-F238E27FC236}">
                  <a16:creationId xmlns:a16="http://schemas.microsoft.com/office/drawing/2014/main" id="{73194661-E88B-4BA1-A3C0-FA6E5C387059}"/>
                </a:ext>
              </a:extLst>
            </p:cNvPr>
            <p:cNvSpPr txBox="1"/>
            <p:nvPr/>
          </p:nvSpPr>
          <p:spPr>
            <a:xfrm>
              <a:off x="5957958" y="4169243"/>
              <a:ext cx="1117614" cy="246221"/>
            </a:xfrm>
            <a:prstGeom prst="rect">
              <a:avLst/>
            </a:prstGeom>
            <a:noFill/>
          </p:spPr>
          <p:txBody>
            <a:bodyPr wrap="none" rtlCol="0">
              <a:spAutoFit/>
            </a:bodyPr>
            <a:lstStyle/>
            <a:p>
              <a:r>
                <a:rPr lang="en-US" altLang="zh-TW" sz="1000" dirty="0">
                  <a:solidFill>
                    <a:srgbClr val="0000FF"/>
                  </a:solidFill>
                </a:rPr>
                <a:t>1810-1720-1680</a:t>
              </a:r>
              <a:endParaRPr lang="zh-TW" altLang="en-US" sz="1000" dirty="0">
                <a:solidFill>
                  <a:srgbClr val="0000FF"/>
                </a:solidFill>
              </a:endParaRPr>
            </a:p>
          </p:txBody>
        </p:sp>
      </p:grpSp>
      <p:sp>
        <p:nvSpPr>
          <p:cNvPr id="540" name="矩形 539">
            <a:extLst>
              <a:ext uri="{FF2B5EF4-FFF2-40B4-BE49-F238E27FC236}">
                <a16:creationId xmlns:a16="http://schemas.microsoft.com/office/drawing/2014/main" id="{34059D86-1C7E-41EB-8DAC-D34A8CA1356B}"/>
              </a:ext>
            </a:extLst>
          </p:cNvPr>
          <p:cNvSpPr/>
          <p:nvPr/>
        </p:nvSpPr>
        <p:spPr bwMode="auto">
          <a:xfrm>
            <a:off x="22291513" y="18680373"/>
            <a:ext cx="7209732" cy="615750"/>
          </a:xfrm>
          <a:prstGeom prst="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1"/>
            <a:tileRec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1" lang="zh-TW" altLang="en-US" sz="8200" b="0" i="0" u="none" strike="noStrike" cap="none" normalizeH="0" baseline="0">
              <a:ln>
                <a:noFill/>
              </a:ln>
              <a:solidFill>
                <a:schemeClr val="tx1"/>
              </a:solidFill>
              <a:effectLst/>
              <a:latin typeface="Arial" charset="0"/>
              <a:ea typeface="新細明體" charset="-120"/>
            </a:endParaRPr>
          </a:p>
        </p:txBody>
      </p:sp>
      <p:sp>
        <p:nvSpPr>
          <p:cNvPr id="524" name="文字方塊 523">
            <a:extLst>
              <a:ext uri="{FF2B5EF4-FFF2-40B4-BE49-F238E27FC236}">
                <a16:creationId xmlns:a16="http://schemas.microsoft.com/office/drawing/2014/main" id="{AC98B820-B564-4646-886E-1F7BF8A6BF71}"/>
              </a:ext>
            </a:extLst>
          </p:cNvPr>
          <p:cNvSpPr txBox="1"/>
          <p:nvPr/>
        </p:nvSpPr>
        <p:spPr>
          <a:xfrm>
            <a:off x="22389312" y="18661925"/>
            <a:ext cx="7022962" cy="1077218"/>
          </a:xfrm>
          <a:prstGeom prst="rect">
            <a:avLst/>
          </a:prstGeom>
          <a:noFill/>
        </p:spPr>
        <p:txBody>
          <a:bodyPr wrap="square">
            <a:spAutoFit/>
          </a:bodyPr>
          <a:lstStyle/>
          <a:p>
            <a:r>
              <a:rPr lang="en-US" altLang="zh-TW" sz="3200" b="1" dirty="0">
                <a:latin typeface="+mn-lt"/>
              </a:rPr>
              <a:t>Why Sensitive in reflection phase? </a:t>
            </a:r>
          </a:p>
        </p:txBody>
      </p:sp>
      <p:grpSp>
        <p:nvGrpSpPr>
          <p:cNvPr id="675" name="群組 674">
            <a:extLst>
              <a:ext uri="{FF2B5EF4-FFF2-40B4-BE49-F238E27FC236}">
                <a16:creationId xmlns:a16="http://schemas.microsoft.com/office/drawing/2014/main" id="{017CA078-0C04-4FD0-9C58-45ACDA3A3145}"/>
              </a:ext>
            </a:extLst>
          </p:cNvPr>
          <p:cNvGrpSpPr/>
          <p:nvPr/>
        </p:nvGrpSpPr>
        <p:grpSpPr>
          <a:xfrm>
            <a:off x="19712495" y="20303883"/>
            <a:ext cx="7938951" cy="3958650"/>
            <a:chOff x="22724332" y="24738768"/>
            <a:chExt cx="7938951" cy="3958650"/>
          </a:xfrm>
        </p:grpSpPr>
        <p:cxnSp>
          <p:nvCxnSpPr>
            <p:cNvPr id="315" name="直線單箭頭接點 314">
              <a:extLst>
                <a:ext uri="{FF2B5EF4-FFF2-40B4-BE49-F238E27FC236}">
                  <a16:creationId xmlns:a16="http://schemas.microsoft.com/office/drawing/2014/main" id="{B1313920-56D8-4157-B25B-40DBA1D06F0D}"/>
                </a:ext>
              </a:extLst>
            </p:cNvPr>
            <p:cNvCxnSpPr>
              <a:cxnSpLocks/>
            </p:cNvCxnSpPr>
            <p:nvPr/>
          </p:nvCxnSpPr>
          <p:spPr>
            <a:xfrm flipV="1">
              <a:off x="23707538" y="26543442"/>
              <a:ext cx="0" cy="1525391"/>
            </a:xfrm>
            <a:prstGeom prst="straightConnector1">
              <a:avLst/>
            </a:prstGeom>
            <a:ln w="19050">
              <a:solidFill>
                <a:schemeClr val="bg1">
                  <a:lumMod val="95000"/>
                </a:schemeClr>
              </a:solidFill>
              <a:prstDash val="dash"/>
              <a:tailEnd type="none"/>
            </a:ln>
          </p:spPr>
          <p:style>
            <a:lnRef idx="1">
              <a:schemeClr val="dk1"/>
            </a:lnRef>
            <a:fillRef idx="0">
              <a:schemeClr val="dk1"/>
            </a:fillRef>
            <a:effectRef idx="0">
              <a:schemeClr val="dk1"/>
            </a:effectRef>
            <a:fontRef idx="minor">
              <a:schemeClr val="tx1"/>
            </a:fontRef>
          </p:style>
        </p:cxnSp>
        <p:cxnSp>
          <p:nvCxnSpPr>
            <p:cNvPr id="314" name="直線單箭頭接點 313">
              <a:extLst>
                <a:ext uri="{FF2B5EF4-FFF2-40B4-BE49-F238E27FC236}">
                  <a16:creationId xmlns:a16="http://schemas.microsoft.com/office/drawing/2014/main" id="{EBC1DD0B-8C52-4440-944D-36F7E72CD327}"/>
                </a:ext>
              </a:extLst>
            </p:cNvPr>
            <p:cNvCxnSpPr>
              <a:cxnSpLocks/>
            </p:cNvCxnSpPr>
            <p:nvPr/>
          </p:nvCxnSpPr>
          <p:spPr>
            <a:xfrm flipV="1">
              <a:off x="24583992" y="26527394"/>
              <a:ext cx="0" cy="1525391"/>
            </a:xfrm>
            <a:prstGeom prst="straightConnector1">
              <a:avLst/>
            </a:prstGeom>
            <a:ln w="19050">
              <a:solidFill>
                <a:schemeClr val="bg1">
                  <a:lumMod val="95000"/>
                </a:schemeClr>
              </a:solidFill>
              <a:prstDash val="dash"/>
              <a:tailEnd type="none"/>
            </a:ln>
          </p:spPr>
          <p:style>
            <a:lnRef idx="1">
              <a:schemeClr val="dk1"/>
            </a:lnRef>
            <a:fillRef idx="0">
              <a:schemeClr val="dk1"/>
            </a:fillRef>
            <a:effectRef idx="0">
              <a:schemeClr val="dk1"/>
            </a:effectRef>
            <a:fontRef idx="minor">
              <a:schemeClr val="tx1"/>
            </a:fontRef>
          </p:style>
        </p:cxnSp>
        <p:cxnSp>
          <p:nvCxnSpPr>
            <p:cNvPr id="454" name="直線單箭頭接點 453">
              <a:extLst>
                <a:ext uri="{FF2B5EF4-FFF2-40B4-BE49-F238E27FC236}">
                  <a16:creationId xmlns:a16="http://schemas.microsoft.com/office/drawing/2014/main" id="{72953D6A-48AB-4DBC-B103-E45045AC0DA7}"/>
                </a:ext>
              </a:extLst>
            </p:cNvPr>
            <p:cNvCxnSpPr>
              <a:cxnSpLocks/>
            </p:cNvCxnSpPr>
            <p:nvPr/>
          </p:nvCxnSpPr>
          <p:spPr>
            <a:xfrm flipV="1">
              <a:off x="23509779" y="26178928"/>
              <a:ext cx="0" cy="1859686"/>
            </a:xfrm>
            <a:prstGeom prst="straightConnector1">
              <a:avLst/>
            </a:prstGeom>
            <a:ln w="19050">
              <a:solidFill>
                <a:schemeClr val="bg1">
                  <a:lumMod val="95000"/>
                </a:schemeClr>
              </a:solidFill>
              <a:prstDash val="solid"/>
              <a:tailEnd type="none"/>
            </a:ln>
          </p:spPr>
          <p:style>
            <a:lnRef idx="1">
              <a:schemeClr val="dk1"/>
            </a:lnRef>
            <a:fillRef idx="0">
              <a:schemeClr val="dk1"/>
            </a:fillRef>
            <a:effectRef idx="0">
              <a:schemeClr val="dk1"/>
            </a:effectRef>
            <a:fontRef idx="minor">
              <a:schemeClr val="tx1"/>
            </a:fontRef>
          </p:style>
        </p:cxnSp>
        <p:cxnSp>
          <p:nvCxnSpPr>
            <p:cNvPr id="455" name="直線單箭頭接點 454">
              <a:extLst>
                <a:ext uri="{FF2B5EF4-FFF2-40B4-BE49-F238E27FC236}">
                  <a16:creationId xmlns:a16="http://schemas.microsoft.com/office/drawing/2014/main" id="{9659DD72-A6F6-4879-A1EB-5B2BE51F2121}"/>
                </a:ext>
              </a:extLst>
            </p:cNvPr>
            <p:cNvCxnSpPr>
              <a:cxnSpLocks/>
            </p:cNvCxnSpPr>
            <p:nvPr/>
          </p:nvCxnSpPr>
          <p:spPr>
            <a:xfrm flipV="1">
              <a:off x="24357011" y="26142924"/>
              <a:ext cx="0" cy="1917438"/>
            </a:xfrm>
            <a:prstGeom prst="straightConnector1">
              <a:avLst/>
            </a:prstGeom>
            <a:ln w="19050">
              <a:solidFill>
                <a:schemeClr val="bg1">
                  <a:lumMod val="95000"/>
                </a:schemeClr>
              </a:solidFill>
              <a:prstDash val="solid"/>
              <a:tailEnd type="none"/>
            </a:ln>
          </p:spPr>
          <p:style>
            <a:lnRef idx="1">
              <a:schemeClr val="dk1"/>
            </a:lnRef>
            <a:fillRef idx="0">
              <a:schemeClr val="dk1"/>
            </a:fillRef>
            <a:effectRef idx="0">
              <a:schemeClr val="dk1"/>
            </a:effectRef>
            <a:fontRef idx="minor">
              <a:schemeClr val="tx1"/>
            </a:fontRef>
          </p:style>
        </p:cxnSp>
        <p:sp>
          <p:nvSpPr>
            <p:cNvPr id="456" name="手繪多邊形: 圖案 455">
              <a:extLst>
                <a:ext uri="{FF2B5EF4-FFF2-40B4-BE49-F238E27FC236}">
                  <a16:creationId xmlns:a16="http://schemas.microsoft.com/office/drawing/2014/main" id="{4A80D274-D3D3-4727-B7CA-2B4E1FBE4FAA}"/>
                </a:ext>
              </a:extLst>
            </p:cNvPr>
            <p:cNvSpPr/>
            <p:nvPr/>
          </p:nvSpPr>
          <p:spPr>
            <a:xfrm>
              <a:off x="23622319" y="25389429"/>
              <a:ext cx="3603301" cy="1778633"/>
            </a:xfrm>
            <a:custGeom>
              <a:avLst/>
              <a:gdLst>
                <a:gd name="connsiteX0" fmla="*/ 0 w 2765287"/>
                <a:gd name="connsiteY0" fmla="*/ 13253 h 1364979"/>
                <a:gd name="connsiteX1" fmla="*/ 1382643 w 2765287"/>
                <a:gd name="connsiteY1" fmla="*/ 1364974 h 1364979"/>
                <a:gd name="connsiteX2" fmla="*/ 2765287 w 2765287"/>
                <a:gd name="connsiteY2" fmla="*/ 0 h 1364979"/>
              </a:gdLst>
              <a:ahLst/>
              <a:cxnLst>
                <a:cxn ang="0">
                  <a:pos x="connsiteX0" y="connsiteY0"/>
                </a:cxn>
                <a:cxn ang="0">
                  <a:pos x="connsiteX1" y="connsiteY1"/>
                </a:cxn>
                <a:cxn ang="0">
                  <a:pos x="connsiteX2" y="connsiteY2"/>
                </a:cxn>
              </a:cxnLst>
              <a:rect l="l" t="t" r="r" b="b"/>
              <a:pathLst>
                <a:path w="2765287" h="1364979">
                  <a:moveTo>
                    <a:pt x="0" y="13253"/>
                  </a:moveTo>
                  <a:cubicBezTo>
                    <a:pt x="460881" y="690218"/>
                    <a:pt x="921762" y="1367183"/>
                    <a:pt x="1382643" y="1364974"/>
                  </a:cubicBezTo>
                  <a:cubicBezTo>
                    <a:pt x="1843524" y="1362765"/>
                    <a:pt x="2304405" y="681382"/>
                    <a:pt x="2765287" y="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57" name="直線接點 456">
              <a:extLst>
                <a:ext uri="{FF2B5EF4-FFF2-40B4-BE49-F238E27FC236}">
                  <a16:creationId xmlns:a16="http://schemas.microsoft.com/office/drawing/2014/main" id="{60FF5989-3B6A-4284-91BF-F286099360C9}"/>
                </a:ext>
              </a:extLst>
            </p:cNvPr>
            <p:cNvCxnSpPr>
              <a:cxnSpLocks/>
            </p:cNvCxnSpPr>
            <p:nvPr/>
          </p:nvCxnSpPr>
          <p:spPr>
            <a:xfrm flipV="1">
              <a:off x="22772570" y="25654648"/>
              <a:ext cx="3284731" cy="1256705"/>
            </a:xfrm>
            <a:prstGeom prst="line">
              <a:avLst/>
            </a:prstGeom>
            <a:ln w="28575">
              <a:solidFill>
                <a:srgbClr val="7F007F"/>
              </a:solidFill>
            </a:ln>
          </p:spPr>
          <p:style>
            <a:lnRef idx="1">
              <a:schemeClr val="dk1"/>
            </a:lnRef>
            <a:fillRef idx="0">
              <a:schemeClr val="dk1"/>
            </a:fillRef>
            <a:effectRef idx="0">
              <a:schemeClr val="dk1"/>
            </a:effectRef>
            <a:fontRef idx="minor">
              <a:schemeClr val="tx1"/>
            </a:fontRef>
          </p:style>
        </p:cxnSp>
        <p:cxnSp>
          <p:nvCxnSpPr>
            <p:cNvPr id="458" name="直線接點 457">
              <a:extLst>
                <a:ext uri="{FF2B5EF4-FFF2-40B4-BE49-F238E27FC236}">
                  <a16:creationId xmlns:a16="http://schemas.microsoft.com/office/drawing/2014/main" id="{F45B78E0-566F-441F-BFEA-C6590239C437}"/>
                </a:ext>
              </a:extLst>
            </p:cNvPr>
            <p:cNvCxnSpPr>
              <a:cxnSpLocks/>
            </p:cNvCxnSpPr>
            <p:nvPr/>
          </p:nvCxnSpPr>
          <p:spPr>
            <a:xfrm>
              <a:off x="22782973" y="26416246"/>
              <a:ext cx="4765895" cy="0"/>
            </a:xfrm>
            <a:prstGeom prst="line">
              <a:avLst/>
            </a:prstGeom>
            <a:ln w="28575">
              <a:solidFill>
                <a:srgbClr val="FF7F00"/>
              </a:solidFill>
            </a:ln>
          </p:spPr>
          <p:style>
            <a:lnRef idx="1">
              <a:schemeClr val="dk1"/>
            </a:lnRef>
            <a:fillRef idx="0">
              <a:schemeClr val="dk1"/>
            </a:fillRef>
            <a:effectRef idx="0">
              <a:schemeClr val="dk1"/>
            </a:effectRef>
            <a:fontRef idx="minor">
              <a:schemeClr val="tx1"/>
            </a:fontRef>
          </p:style>
        </p:cxnSp>
        <p:sp>
          <p:nvSpPr>
            <p:cNvPr id="459" name="手繪多邊形: 圖案 458">
              <a:extLst>
                <a:ext uri="{FF2B5EF4-FFF2-40B4-BE49-F238E27FC236}">
                  <a16:creationId xmlns:a16="http://schemas.microsoft.com/office/drawing/2014/main" id="{BDA2B5E7-49F2-4D47-9CCF-FD05D9EBFE00}"/>
                </a:ext>
              </a:extLst>
            </p:cNvPr>
            <p:cNvSpPr/>
            <p:nvPr/>
          </p:nvSpPr>
          <p:spPr>
            <a:xfrm>
              <a:off x="22817232" y="25400246"/>
              <a:ext cx="5213474" cy="2573434"/>
            </a:xfrm>
            <a:custGeom>
              <a:avLst/>
              <a:gdLst>
                <a:gd name="connsiteX0" fmla="*/ 0 w 2765287"/>
                <a:gd name="connsiteY0" fmla="*/ 13253 h 1364979"/>
                <a:gd name="connsiteX1" fmla="*/ 1382643 w 2765287"/>
                <a:gd name="connsiteY1" fmla="*/ 1364974 h 1364979"/>
                <a:gd name="connsiteX2" fmla="*/ 2765287 w 2765287"/>
                <a:gd name="connsiteY2" fmla="*/ 0 h 1364979"/>
              </a:gdLst>
              <a:ahLst/>
              <a:cxnLst>
                <a:cxn ang="0">
                  <a:pos x="connsiteX0" y="connsiteY0"/>
                </a:cxn>
                <a:cxn ang="0">
                  <a:pos x="connsiteX1" y="connsiteY1"/>
                </a:cxn>
                <a:cxn ang="0">
                  <a:pos x="connsiteX2" y="connsiteY2"/>
                </a:cxn>
              </a:cxnLst>
              <a:rect l="l" t="t" r="r" b="b"/>
              <a:pathLst>
                <a:path w="2765287" h="1364979">
                  <a:moveTo>
                    <a:pt x="0" y="13253"/>
                  </a:moveTo>
                  <a:cubicBezTo>
                    <a:pt x="460881" y="690218"/>
                    <a:pt x="921762" y="1367183"/>
                    <a:pt x="1382643" y="1364974"/>
                  </a:cubicBezTo>
                  <a:cubicBezTo>
                    <a:pt x="1843524" y="1362765"/>
                    <a:pt x="2304405" y="681382"/>
                    <a:pt x="2765287" y="0"/>
                  </a:cubicBezTo>
                </a:path>
              </a:pathLst>
            </a:custGeom>
            <a:noFill/>
            <a:ln w="28575">
              <a:solidFill>
                <a:srgbClr val="00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460" name="物件 459">
              <a:extLst>
                <a:ext uri="{FF2B5EF4-FFF2-40B4-BE49-F238E27FC236}">
                  <a16:creationId xmlns:a16="http://schemas.microsoft.com/office/drawing/2014/main" id="{E602DDFB-5F03-4FA7-9DD9-EF968F435688}"/>
                </a:ext>
              </a:extLst>
            </p:cNvPr>
            <p:cNvGraphicFramePr>
              <a:graphicFrameLocks noChangeAspect="1"/>
            </p:cNvGraphicFramePr>
            <p:nvPr>
              <p:extLst>
                <p:ext uri="{D42A27DB-BD31-4B8C-83A1-F6EECF244321}">
                  <p14:modId xmlns:p14="http://schemas.microsoft.com/office/powerpoint/2010/main" val="1934832446"/>
                </p:ext>
              </p:extLst>
            </p:nvPr>
          </p:nvGraphicFramePr>
          <p:xfrm>
            <a:off x="26677395" y="25887506"/>
            <a:ext cx="746125" cy="560387"/>
          </p:xfrm>
          <a:graphic>
            <a:graphicData uri="http://schemas.openxmlformats.org/presentationml/2006/ole">
              <mc:AlternateContent xmlns:mc="http://schemas.openxmlformats.org/markup-compatibility/2006">
                <mc:Choice xmlns:v="urn:schemas-microsoft-com:vml" Requires="v">
                  <p:oleObj spid="_x0000_s5004" name="Equation" r:id="rId51" imgW="304560" imgH="228600" progId="Equation.DSMT4">
                    <p:embed/>
                  </p:oleObj>
                </mc:Choice>
                <mc:Fallback>
                  <p:oleObj name="Equation" r:id="rId51" imgW="304560" imgH="228600" progId="Equation.DSMT4">
                    <p:embed/>
                    <p:pic>
                      <p:nvPicPr>
                        <p:cNvPr id="429" name="物件 428">
                          <a:extLst>
                            <a:ext uri="{FF2B5EF4-FFF2-40B4-BE49-F238E27FC236}">
                              <a16:creationId xmlns:a16="http://schemas.microsoft.com/office/drawing/2014/main" id="{4008C90D-D7FD-4FC0-B1EC-D79921E6F50F}"/>
                            </a:ext>
                          </a:extLst>
                        </p:cNvPr>
                        <p:cNvPicPr/>
                        <p:nvPr/>
                      </p:nvPicPr>
                      <p:blipFill>
                        <a:blip r:embed="rId52"/>
                        <a:stretch>
                          <a:fillRect/>
                        </a:stretch>
                      </p:blipFill>
                      <p:spPr>
                        <a:xfrm>
                          <a:off x="26677395" y="25887506"/>
                          <a:ext cx="746125" cy="560387"/>
                        </a:xfrm>
                        <a:prstGeom prst="rect">
                          <a:avLst/>
                        </a:prstGeom>
                      </p:spPr>
                    </p:pic>
                  </p:oleObj>
                </mc:Fallback>
              </mc:AlternateContent>
            </a:graphicData>
          </a:graphic>
        </p:graphicFrame>
        <p:cxnSp>
          <p:nvCxnSpPr>
            <p:cNvPr id="461" name="直線單箭頭接點 460">
              <a:extLst>
                <a:ext uri="{FF2B5EF4-FFF2-40B4-BE49-F238E27FC236}">
                  <a16:creationId xmlns:a16="http://schemas.microsoft.com/office/drawing/2014/main" id="{46BFC66D-C540-42E7-B199-C1AF43FDAF3C}"/>
                </a:ext>
              </a:extLst>
            </p:cNvPr>
            <p:cNvCxnSpPr>
              <a:cxnSpLocks/>
            </p:cNvCxnSpPr>
            <p:nvPr/>
          </p:nvCxnSpPr>
          <p:spPr>
            <a:xfrm flipV="1">
              <a:off x="25422117" y="25061382"/>
              <a:ext cx="0" cy="312484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62" name="直線單箭頭接點 461">
              <a:extLst>
                <a:ext uri="{FF2B5EF4-FFF2-40B4-BE49-F238E27FC236}">
                  <a16:creationId xmlns:a16="http://schemas.microsoft.com/office/drawing/2014/main" id="{0531B190-5E05-4A68-B485-1B0F04E8DF4A}"/>
                </a:ext>
              </a:extLst>
            </p:cNvPr>
            <p:cNvCxnSpPr>
              <a:cxnSpLocks/>
            </p:cNvCxnSpPr>
            <p:nvPr/>
          </p:nvCxnSpPr>
          <p:spPr>
            <a:xfrm>
              <a:off x="22782973" y="28060363"/>
              <a:ext cx="476589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aphicFrame>
          <p:nvGraphicFramePr>
            <p:cNvPr id="463" name="物件 462">
              <a:extLst>
                <a:ext uri="{FF2B5EF4-FFF2-40B4-BE49-F238E27FC236}">
                  <a16:creationId xmlns:a16="http://schemas.microsoft.com/office/drawing/2014/main" id="{4709F5AF-58D2-418E-8A6E-47CF0A38B49C}"/>
                </a:ext>
              </a:extLst>
            </p:cNvPr>
            <p:cNvGraphicFramePr>
              <a:graphicFrameLocks noChangeAspect="1"/>
            </p:cNvGraphicFramePr>
            <p:nvPr>
              <p:extLst>
                <p:ext uri="{D42A27DB-BD31-4B8C-83A1-F6EECF244321}">
                  <p14:modId xmlns:p14="http://schemas.microsoft.com/office/powerpoint/2010/main" val="1893437447"/>
                </p:ext>
              </p:extLst>
            </p:nvPr>
          </p:nvGraphicFramePr>
          <p:xfrm>
            <a:off x="24207791" y="28137348"/>
            <a:ext cx="590940" cy="560070"/>
          </p:xfrm>
          <a:graphic>
            <a:graphicData uri="http://schemas.openxmlformats.org/presentationml/2006/ole">
              <mc:AlternateContent xmlns:mc="http://schemas.openxmlformats.org/markup-compatibility/2006">
                <mc:Choice xmlns:v="urn:schemas-microsoft-com:vml" Requires="v">
                  <p:oleObj spid="_x0000_s5005" name="Equation" r:id="rId53" imgW="241200" imgH="228600" progId="Equation.DSMT4">
                    <p:embed/>
                  </p:oleObj>
                </mc:Choice>
                <mc:Fallback>
                  <p:oleObj name="Equation" r:id="rId53" imgW="241200" imgH="228600" progId="Equation.DSMT4">
                    <p:embed/>
                    <p:pic>
                      <p:nvPicPr>
                        <p:cNvPr id="432" name="物件 431">
                          <a:extLst>
                            <a:ext uri="{FF2B5EF4-FFF2-40B4-BE49-F238E27FC236}">
                              <a16:creationId xmlns:a16="http://schemas.microsoft.com/office/drawing/2014/main" id="{23FE3750-9EFB-4B14-82EF-C4BC6EA2160C}"/>
                            </a:ext>
                          </a:extLst>
                        </p:cNvPr>
                        <p:cNvPicPr/>
                        <p:nvPr/>
                      </p:nvPicPr>
                      <p:blipFill>
                        <a:blip r:embed="rId54"/>
                        <a:stretch>
                          <a:fillRect/>
                        </a:stretch>
                      </p:blipFill>
                      <p:spPr>
                        <a:xfrm>
                          <a:off x="24207791" y="28137348"/>
                          <a:ext cx="590940" cy="560070"/>
                        </a:xfrm>
                        <a:prstGeom prst="rect">
                          <a:avLst/>
                        </a:prstGeom>
                      </p:spPr>
                    </p:pic>
                  </p:oleObj>
                </mc:Fallback>
              </mc:AlternateContent>
            </a:graphicData>
          </a:graphic>
        </p:graphicFrame>
        <p:graphicFrame>
          <p:nvGraphicFramePr>
            <p:cNvPr id="464" name="物件 463">
              <a:extLst>
                <a:ext uri="{FF2B5EF4-FFF2-40B4-BE49-F238E27FC236}">
                  <a16:creationId xmlns:a16="http://schemas.microsoft.com/office/drawing/2014/main" id="{6C11B562-D74B-4184-8C2C-1C1FA477FDA8}"/>
                </a:ext>
              </a:extLst>
            </p:cNvPr>
            <p:cNvGraphicFramePr>
              <a:graphicFrameLocks noChangeAspect="1"/>
            </p:cNvGraphicFramePr>
            <p:nvPr>
              <p:extLst>
                <p:ext uri="{D42A27DB-BD31-4B8C-83A1-F6EECF244321}">
                  <p14:modId xmlns:p14="http://schemas.microsoft.com/office/powerpoint/2010/main" val="3773776891"/>
                </p:ext>
              </p:extLst>
            </p:nvPr>
          </p:nvGraphicFramePr>
          <p:xfrm>
            <a:off x="23343897" y="28134992"/>
            <a:ext cx="590940" cy="560070"/>
          </p:xfrm>
          <a:graphic>
            <a:graphicData uri="http://schemas.openxmlformats.org/presentationml/2006/ole">
              <mc:AlternateContent xmlns:mc="http://schemas.openxmlformats.org/markup-compatibility/2006">
                <mc:Choice xmlns:v="urn:schemas-microsoft-com:vml" Requires="v">
                  <p:oleObj spid="_x0000_s5006" name="Equation" r:id="rId55" imgW="241200" imgH="228600" progId="Equation.DSMT4">
                    <p:embed/>
                  </p:oleObj>
                </mc:Choice>
                <mc:Fallback>
                  <p:oleObj name="Equation" r:id="rId55" imgW="241200" imgH="228600" progId="Equation.DSMT4">
                    <p:embed/>
                    <p:pic>
                      <p:nvPicPr>
                        <p:cNvPr id="433" name="物件 432">
                          <a:extLst>
                            <a:ext uri="{FF2B5EF4-FFF2-40B4-BE49-F238E27FC236}">
                              <a16:creationId xmlns:a16="http://schemas.microsoft.com/office/drawing/2014/main" id="{2391E427-A622-41BA-91E5-3C249161C819}"/>
                            </a:ext>
                          </a:extLst>
                        </p:cNvPr>
                        <p:cNvPicPr/>
                        <p:nvPr/>
                      </p:nvPicPr>
                      <p:blipFill>
                        <a:blip r:embed="rId56"/>
                        <a:stretch>
                          <a:fillRect/>
                        </a:stretch>
                      </p:blipFill>
                      <p:spPr>
                        <a:xfrm>
                          <a:off x="23343897" y="28134992"/>
                          <a:ext cx="590940" cy="560070"/>
                        </a:xfrm>
                        <a:prstGeom prst="rect">
                          <a:avLst/>
                        </a:prstGeom>
                      </p:spPr>
                    </p:pic>
                  </p:oleObj>
                </mc:Fallback>
              </mc:AlternateContent>
            </a:graphicData>
          </a:graphic>
        </p:graphicFrame>
        <p:sp>
          <p:nvSpPr>
            <p:cNvPr id="468" name="橢圓 467">
              <a:extLst>
                <a:ext uri="{FF2B5EF4-FFF2-40B4-BE49-F238E27FC236}">
                  <a16:creationId xmlns:a16="http://schemas.microsoft.com/office/drawing/2014/main" id="{380985D9-9DE0-4078-A2A8-1C1E573BCB49}"/>
                </a:ext>
              </a:extLst>
            </p:cNvPr>
            <p:cNvSpPr/>
            <p:nvPr/>
          </p:nvSpPr>
          <p:spPr>
            <a:xfrm>
              <a:off x="24293197" y="26347707"/>
              <a:ext cx="132390" cy="132390"/>
            </a:xfrm>
            <a:prstGeom prst="ellipse">
              <a:avLst/>
            </a:prstGeom>
            <a:noFill/>
            <a:ln w="28575">
              <a:solidFill>
                <a:srgbClr val="B4F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70" name="直線單箭頭接點 469">
              <a:extLst>
                <a:ext uri="{FF2B5EF4-FFF2-40B4-BE49-F238E27FC236}">
                  <a16:creationId xmlns:a16="http://schemas.microsoft.com/office/drawing/2014/main" id="{7B8F6DAC-A4FD-43AE-B63F-0616132B04BE}"/>
                </a:ext>
              </a:extLst>
            </p:cNvPr>
            <p:cNvCxnSpPr>
              <a:cxnSpLocks/>
            </p:cNvCxnSpPr>
            <p:nvPr/>
          </p:nvCxnSpPr>
          <p:spPr>
            <a:xfrm>
              <a:off x="24357011" y="26278745"/>
              <a:ext cx="0" cy="136743"/>
            </a:xfrm>
            <a:prstGeom prst="straightConnector1">
              <a:avLst/>
            </a:prstGeom>
            <a:ln w="38100">
              <a:solidFill>
                <a:srgbClr val="007F00"/>
              </a:solidFill>
              <a:headEnd type="triangle" w="sm" len="sm"/>
              <a:tailEnd type="oval" w="sm" len="sm"/>
            </a:ln>
          </p:spPr>
          <p:style>
            <a:lnRef idx="1">
              <a:schemeClr val="accent1"/>
            </a:lnRef>
            <a:fillRef idx="0">
              <a:schemeClr val="accent1"/>
            </a:fillRef>
            <a:effectRef idx="0">
              <a:schemeClr val="accent1"/>
            </a:effectRef>
            <a:fontRef idx="minor">
              <a:schemeClr val="tx1"/>
            </a:fontRef>
          </p:style>
        </p:cxnSp>
        <p:sp>
          <p:nvSpPr>
            <p:cNvPr id="471" name="橢圓 470">
              <a:extLst>
                <a:ext uri="{FF2B5EF4-FFF2-40B4-BE49-F238E27FC236}">
                  <a16:creationId xmlns:a16="http://schemas.microsoft.com/office/drawing/2014/main" id="{BB261E04-488F-4054-B3CC-38B12E385AE9}"/>
                </a:ext>
              </a:extLst>
            </p:cNvPr>
            <p:cNvSpPr/>
            <p:nvPr/>
          </p:nvSpPr>
          <p:spPr>
            <a:xfrm>
              <a:off x="23444590" y="26350140"/>
              <a:ext cx="132390" cy="132390"/>
            </a:xfrm>
            <a:prstGeom prst="ellipse">
              <a:avLst/>
            </a:prstGeom>
            <a:noFill/>
            <a:ln w="28575">
              <a:solidFill>
                <a:srgbClr val="B4F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481" name="物件 480">
              <a:extLst>
                <a:ext uri="{FF2B5EF4-FFF2-40B4-BE49-F238E27FC236}">
                  <a16:creationId xmlns:a16="http://schemas.microsoft.com/office/drawing/2014/main" id="{5D5E8D9F-CC87-448D-B0D9-4B81B38D2880}"/>
                </a:ext>
              </a:extLst>
            </p:cNvPr>
            <p:cNvGraphicFramePr>
              <a:graphicFrameLocks noChangeAspect="1"/>
            </p:cNvGraphicFramePr>
            <p:nvPr>
              <p:extLst>
                <p:ext uri="{D42A27DB-BD31-4B8C-83A1-F6EECF244321}">
                  <p14:modId xmlns:p14="http://schemas.microsoft.com/office/powerpoint/2010/main" val="1873781075"/>
                </p:ext>
              </p:extLst>
            </p:nvPr>
          </p:nvGraphicFramePr>
          <p:xfrm>
            <a:off x="22780033" y="27415572"/>
            <a:ext cx="1524000" cy="560388"/>
          </p:xfrm>
          <a:graphic>
            <a:graphicData uri="http://schemas.openxmlformats.org/presentationml/2006/ole">
              <mc:AlternateContent xmlns:mc="http://schemas.openxmlformats.org/markup-compatibility/2006">
                <mc:Choice xmlns:v="urn:schemas-microsoft-com:vml" Requires="v">
                  <p:oleObj spid="_x0000_s5007" name="Equation" r:id="rId57" imgW="622080" imgH="228600" progId="Equation.DSMT4">
                    <p:embed/>
                  </p:oleObj>
                </mc:Choice>
                <mc:Fallback>
                  <p:oleObj name="Equation" r:id="rId57" imgW="622080" imgH="228600" progId="Equation.DSMT4">
                    <p:embed/>
                    <p:pic>
                      <p:nvPicPr>
                        <p:cNvPr id="450" name="物件 449">
                          <a:extLst>
                            <a:ext uri="{FF2B5EF4-FFF2-40B4-BE49-F238E27FC236}">
                              <a16:creationId xmlns:a16="http://schemas.microsoft.com/office/drawing/2014/main" id="{EA1E4748-C0DB-49B5-A4D5-B28E7C78E9F5}"/>
                            </a:ext>
                          </a:extLst>
                        </p:cNvPr>
                        <p:cNvPicPr/>
                        <p:nvPr/>
                      </p:nvPicPr>
                      <p:blipFill>
                        <a:blip r:embed="rId58"/>
                        <a:stretch>
                          <a:fillRect/>
                        </a:stretch>
                      </p:blipFill>
                      <p:spPr>
                        <a:xfrm>
                          <a:off x="22780033" y="27415572"/>
                          <a:ext cx="1524000" cy="560388"/>
                        </a:xfrm>
                        <a:prstGeom prst="rect">
                          <a:avLst/>
                        </a:prstGeom>
                      </p:spPr>
                    </p:pic>
                  </p:oleObj>
                </mc:Fallback>
              </mc:AlternateContent>
            </a:graphicData>
          </a:graphic>
        </p:graphicFrame>
        <p:sp>
          <p:nvSpPr>
            <p:cNvPr id="490" name="文字方塊 489">
              <a:extLst>
                <a:ext uri="{FF2B5EF4-FFF2-40B4-BE49-F238E27FC236}">
                  <a16:creationId xmlns:a16="http://schemas.microsoft.com/office/drawing/2014/main" id="{ED985B6D-2EBE-424C-9D5D-9B292414B83C}"/>
                </a:ext>
              </a:extLst>
            </p:cNvPr>
            <p:cNvSpPr txBox="1"/>
            <p:nvPr/>
          </p:nvSpPr>
          <p:spPr>
            <a:xfrm>
              <a:off x="22724332" y="24738768"/>
              <a:ext cx="711594" cy="584775"/>
            </a:xfrm>
            <a:prstGeom prst="rect">
              <a:avLst/>
            </a:prstGeom>
            <a:noFill/>
          </p:spPr>
          <p:txBody>
            <a:bodyPr wrap="square">
              <a:spAutoFit/>
            </a:bodyPr>
            <a:lstStyle/>
            <a:p>
              <a:r>
                <a:rPr lang="en-US" altLang="zh-TW" sz="3200" dirty="0">
                  <a:latin typeface="+mn-lt"/>
                </a:rPr>
                <a:t>(b)</a:t>
              </a:r>
              <a:endParaRPr lang="zh-TW" altLang="en-US" sz="3200" dirty="0"/>
            </a:p>
          </p:txBody>
        </p:sp>
        <p:cxnSp>
          <p:nvCxnSpPr>
            <p:cNvPr id="493" name="直線接點 492">
              <a:extLst>
                <a:ext uri="{FF2B5EF4-FFF2-40B4-BE49-F238E27FC236}">
                  <a16:creationId xmlns:a16="http://schemas.microsoft.com/office/drawing/2014/main" id="{E0185FA8-1B4E-4410-896C-6AD6146722EA}"/>
                </a:ext>
              </a:extLst>
            </p:cNvPr>
            <p:cNvCxnSpPr>
              <a:cxnSpLocks/>
            </p:cNvCxnSpPr>
            <p:nvPr/>
          </p:nvCxnSpPr>
          <p:spPr>
            <a:xfrm flipV="1">
              <a:off x="22780033" y="25735734"/>
              <a:ext cx="4302381" cy="1646052"/>
            </a:xfrm>
            <a:prstGeom prst="line">
              <a:avLst/>
            </a:prstGeom>
            <a:ln w="28575">
              <a:solidFill>
                <a:srgbClr val="7F007F"/>
              </a:solidFill>
              <a:prstDash val="sysDot"/>
            </a:ln>
          </p:spPr>
          <p:style>
            <a:lnRef idx="1">
              <a:schemeClr val="dk1"/>
            </a:lnRef>
            <a:fillRef idx="0">
              <a:schemeClr val="dk1"/>
            </a:fillRef>
            <a:effectRef idx="0">
              <a:schemeClr val="dk1"/>
            </a:effectRef>
            <a:fontRef idx="minor">
              <a:schemeClr val="tx1"/>
            </a:fontRef>
          </p:style>
        </p:cxnSp>
        <p:graphicFrame>
          <p:nvGraphicFramePr>
            <p:cNvPr id="465" name="物件 464">
              <a:extLst>
                <a:ext uri="{FF2B5EF4-FFF2-40B4-BE49-F238E27FC236}">
                  <a16:creationId xmlns:a16="http://schemas.microsoft.com/office/drawing/2014/main" id="{3054BBA8-9F5D-4D94-94BA-C2D31F27271E}"/>
                </a:ext>
              </a:extLst>
            </p:cNvPr>
            <p:cNvGraphicFramePr>
              <a:graphicFrameLocks noChangeAspect="1"/>
            </p:cNvGraphicFramePr>
            <p:nvPr>
              <p:extLst>
                <p:ext uri="{D42A27DB-BD31-4B8C-83A1-F6EECF244321}">
                  <p14:modId xmlns:p14="http://schemas.microsoft.com/office/powerpoint/2010/main" val="2435495824"/>
                </p:ext>
              </p:extLst>
            </p:nvPr>
          </p:nvGraphicFramePr>
          <p:xfrm>
            <a:off x="23896539" y="25234763"/>
            <a:ext cx="1555750" cy="560387"/>
          </p:xfrm>
          <a:graphic>
            <a:graphicData uri="http://schemas.openxmlformats.org/presentationml/2006/ole">
              <mc:AlternateContent xmlns:mc="http://schemas.openxmlformats.org/markup-compatibility/2006">
                <mc:Choice xmlns:v="urn:schemas-microsoft-com:vml" Requires="v">
                  <p:oleObj spid="_x0000_s5008" name="Equation" r:id="rId59" imgW="634680" imgH="228600" progId="Equation.DSMT4">
                    <p:embed/>
                  </p:oleObj>
                </mc:Choice>
                <mc:Fallback>
                  <p:oleObj name="Equation" r:id="rId59" imgW="634680" imgH="228600" progId="Equation.DSMT4">
                    <p:embed/>
                    <p:pic>
                      <p:nvPicPr>
                        <p:cNvPr id="434" name="物件 433">
                          <a:extLst>
                            <a:ext uri="{FF2B5EF4-FFF2-40B4-BE49-F238E27FC236}">
                              <a16:creationId xmlns:a16="http://schemas.microsoft.com/office/drawing/2014/main" id="{48B91BDB-3FBC-4F80-8170-258F2426B88E}"/>
                            </a:ext>
                          </a:extLst>
                        </p:cNvPr>
                        <p:cNvPicPr/>
                        <p:nvPr/>
                      </p:nvPicPr>
                      <p:blipFill>
                        <a:blip r:embed="rId60"/>
                        <a:stretch>
                          <a:fillRect/>
                        </a:stretch>
                      </p:blipFill>
                      <p:spPr>
                        <a:xfrm>
                          <a:off x="23896539" y="25234763"/>
                          <a:ext cx="1555750" cy="560387"/>
                        </a:xfrm>
                        <a:prstGeom prst="rect">
                          <a:avLst/>
                        </a:prstGeom>
                      </p:spPr>
                    </p:pic>
                  </p:oleObj>
                </mc:Fallback>
              </mc:AlternateContent>
            </a:graphicData>
          </a:graphic>
        </p:graphicFrame>
        <p:cxnSp>
          <p:nvCxnSpPr>
            <p:cNvPr id="531" name="直線單箭頭接點 530">
              <a:extLst>
                <a:ext uri="{FF2B5EF4-FFF2-40B4-BE49-F238E27FC236}">
                  <a16:creationId xmlns:a16="http://schemas.microsoft.com/office/drawing/2014/main" id="{A4214BFA-20A8-4334-886B-7B33420FE4D6}"/>
                </a:ext>
              </a:extLst>
            </p:cNvPr>
            <p:cNvCxnSpPr>
              <a:cxnSpLocks/>
            </p:cNvCxnSpPr>
            <p:nvPr/>
          </p:nvCxnSpPr>
          <p:spPr>
            <a:xfrm flipV="1">
              <a:off x="23511365" y="26417816"/>
              <a:ext cx="0" cy="219157"/>
            </a:xfrm>
            <a:prstGeom prst="straightConnector1">
              <a:avLst/>
            </a:prstGeom>
            <a:ln w="38100">
              <a:solidFill>
                <a:srgbClr val="7F007F"/>
              </a:solidFill>
              <a:headEnd type="triangle" w="sm" len="sm"/>
              <a:tailEnd type="oval" w="sm" len="sm"/>
            </a:ln>
          </p:spPr>
          <p:style>
            <a:lnRef idx="1">
              <a:schemeClr val="accent1"/>
            </a:lnRef>
            <a:fillRef idx="0">
              <a:schemeClr val="accent1"/>
            </a:fillRef>
            <a:effectRef idx="0">
              <a:schemeClr val="accent1"/>
            </a:effectRef>
            <a:fontRef idx="minor">
              <a:schemeClr val="tx1"/>
            </a:fontRef>
          </p:style>
        </p:cxnSp>
        <p:cxnSp>
          <p:nvCxnSpPr>
            <p:cNvPr id="282" name="直線單箭頭接點 281">
              <a:extLst>
                <a:ext uri="{FF2B5EF4-FFF2-40B4-BE49-F238E27FC236}">
                  <a16:creationId xmlns:a16="http://schemas.microsoft.com/office/drawing/2014/main" id="{72CFC1D3-908C-4C85-9766-8DA9B58AE69C}"/>
                </a:ext>
              </a:extLst>
            </p:cNvPr>
            <p:cNvCxnSpPr>
              <a:cxnSpLocks/>
            </p:cNvCxnSpPr>
            <p:nvPr/>
          </p:nvCxnSpPr>
          <p:spPr>
            <a:xfrm flipV="1">
              <a:off x="30663283" y="26797093"/>
              <a:ext cx="0" cy="219157"/>
            </a:xfrm>
            <a:prstGeom prst="straightConnector1">
              <a:avLst/>
            </a:prstGeom>
            <a:ln w="38100">
              <a:solidFill>
                <a:srgbClr val="7F007F"/>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94" name="直線接點 293">
              <a:extLst>
                <a:ext uri="{FF2B5EF4-FFF2-40B4-BE49-F238E27FC236}">
                  <a16:creationId xmlns:a16="http://schemas.microsoft.com/office/drawing/2014/main" id="{4167248A-F687-401A-BD05-889C3C169802}"/>
                </a:ext>
              </a:extLst>
            </p:cNvPr>
            <p:cNvCxnSpPr>
              <a:cxnSpLocks/>
            </p:cNvCxnSpPr>
            <p:nvPr/>
          </p:nvCxnSpPr>
          <p:spPr>
            <a:xfrm>
              <a:off x="22772570" y="26679816"/>
              <a:ext cx="4776298" cy="0"/>
            </a:xfrm>
            <a:prstGeom prst="line">
              <a:avLst/>
            </a:prstGeom>
            <a:ln w="28575">
              <a:solidFill>
                <a:srgbClr val="FF7F00"/>
              </a:solidFill>
              <a:prstDash val="sysDot"/>
            </a:ln>
          </p:spPr>
          <p:style>
            <a:lnRef idx="1">
              <a:schemeClr val="dk1"/>
            </a:lnRef>
            <a:fillRef idx="0">
              <a:schemeClr val="dk1"/>
            </a:fillRef>
            <a:effectRef idx="0">
              <a:schemeClr val="dk1"/>
            </a:effectRef>
            <a:fontRef idx="minor">
              <a:schemeClr val="tx1"/>
            </a:fontRef>
          </p:style>
        </p:cxnSp>
        <p:sp>
          <p:nvSpPr>
            <p:cNvPr id="312" name="橢圓 311">
              <a:extLst>
                <a:ext uri="{FF2B5EF4-FFF2-40B4-BE49-F238E27FC236}">
                  <a16:creationId xmlns:a16="http://schemas.microsoft.com/office/drawing/2014/main" id="{C4A02F72-487C-42E0-92FB-7ACDC34C461F}"/>
                </a:ext>
              </a:extLst>
            </p:cNvPr>
            <p:cNvSpPr/>
            <p:nvPr/>
          </p:nvSpPr>
          <p:spPr>
            <a:xfrm>
              <a:off x="24514034" y="26615837"/>
              <a:ext cx="132390" cy="13239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C00000"/>
                </a:solidFill>
              </a:endParaRPr>
            </a:p>
          </p:txBody>
        </p:sp>
        <p:sp>
          <p:nvSpPr>
            <p:cNvPr id="313" name="橢圓 312">
              <a:extLst>
                <a:ext uri="{FF2B5EF4-FFF2-40B4-BE49-F238E27FC236}">
                  <a16:creationId xmlns:a16="http://schemas.microsoft.com/office/drawing/2014/main" id="{CC061727-8E4A-4611-BA9A-0B693CBF7A43}"/>
                </a:ext>
              </a:extLst>
            </p:cNvPr>
            <p:cNvSpPr/>
            <p:nvPr/>
          </p:nvSpPr>
          <p:spPr>
            <a:xfrm>
              <a:off x="23641343" y="26617922"/>
              <a:ext cx="132390" cy="13239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C00000"/>
                </a:solidFill>
              </a:endParaRPr>
            </a:p>
          </p:txBody>
        </p:sp>
        <p:cxnSp>
          <p:nvCxnSpPr>
            <p:cNvPr id="343" name="直線單箭頭接點 342">
              <a:extLst>
                <a:ext uri="{FF2B5EF4-FFF2-40B4-BE49-F238E27FC236}">
                  <a16:creationId xmlns:a16="http://schemas.microsoft.com/office/drawing/2014/main" id="{220D8513-DD73-4625-BEA7-FB2B9778466F}"/>
                </a:ext>
              </a:extLst>
            </p:cNvPr>
            <p:cNvCxnSpPr>
              <a:cxnSpLocks/>
            </p:cNvCxnSpPr>
            <p:nvPr/>
          </p:nvCxnSpPr>
          <p:spPr>
            <a:xfrm flipV="1">
              <a:off x="23709919" y="26685134"/>
              <a:ext cx="0" cy="350865"/>
            </a:xfrm>
            <a:prstGeom prst="straightConnector1">
              <a:avLst/>
            </a:prstGeom>
            <a:ln w="38100">
              <a:solidFill>
                <a:srgbClr val="7F007F"/>
              </a:solidFill>
              <a:prstDash val="sysDot"/>
              <a:headEnd type="triangle" w="sm" len="sm"/>
              <a:tailEnd type="oval" w="sm" len="sm"/>
            </a:ln>
          </p:spPr>
          <p:style>
            <a:lnRef idx="1">
              <a:schemeClr val="accent1"/>
            </a:lnRef>
            <a:fillRef idx="0">
              <a:schemeClr val="accent1"/>
            </a:fillRef>
            <a:effectRef idx="0">
              <a:schemeClr val="accent1"/>
            </a:effectRef>
            <a:fontRef idx="minor">
              <a:schemeClr val="tx1"/>
            </a:fontRef>
          </p:style>
        </p:cxnSp>
      </p:grpSp>
      <p:graphicFrame>
        <p:nvGraphicFramePr>
          <p:cNvPr id="539" name="物件 538">
            <a:extLst>
              <a:ext uri="{FF2B5EF4-FFF2-40B4-BE49-F238E27FC236}">
                <a16:creationId xmlns:a16="http://schemas.microsoft.com/office/drawing/2014/main" id="{176B9A54-9FA0-414B-9D5F-758888917FC6}"/>
              </a:ext>
            </a:extLst>
          </p:cNvPr>
          <p:cNvGraphicFramePr>
            <a:graphicFrameLocks noChangeAspect="1"/>
          </p:cNvGraphicFramePr>
          <p:nvPr>
            <p:extLst>
              <p:ext uri="{D42A27DB-BD31-4B8C-83A1-F6EECF244321}">
                <p14:modId xmlns:p14="http://schemas.microsoft.com/office/powerpoint/2010/main" val="3164907043"/>
              </p:ext>
            </p:extLst>
          </p:nvPr>
        </p:nvGraphicFramePr>
        <p:xfrm>
          <a:off x="25900793" y="25608776"/>
          <a:ext cx="652462" cy="622300"/>
        </p:xfrm>
        <a:graphic>
          <a:graphicData uri="http://schemas.openxmlformats.org/presentationml/2006/ole">
            <mc:AlternateContent xmlns:mc="http://schemas.openxmlformats.org/markup-compatibility/2006">
              <mc:Choice xmlns:v="urn:schemas-microsoft-com:vml" Requires="v">
                <p:oleObj spid="_x0000_s5009" name="Equation" r:id="rId61" imgW="266400" imgH="253800" progId="Equation.DSMT4">
                  <p:embed/>
                </p:oleObj>
              </mc:Choice>
              <mc:Fallback>
                <p:oleObj name="Equation" r:id="rId61" imgW="266400" imgH="253800" progId="Equation.DSMT4">
                  <p:embed/>
                  <p:pic>
                    <p:nvPicPr>
                      <p:cNvPr id="506" name="物件 505">
                        <a:extLst>
                          <a:ext uri="{FF2B5EF4-FFF2-40B4-BE49-F238E27FC236}">
                            <a16:creationId xmlns:a16="http://schemas.microsoft.com/office/drawing/2014/main" id="{A8A178BB-FE9F-4D87-B43B-AA306581C7C2}"/>
                          </a:ext>
                        </a:extLst>
                      </p:cNvPr>
                      <p:cNvPicPr/>
                      <p:nvPr/>
                    </p:nvPicPr>
                    <p:blipFill>
                      <a:blip r:embed="rId62"/>
                      <a:stretch>
                        <a:fillRect/>
                      </a:stretch>
                    </p:blipFill>
                    <p:spPr>
                      <a:xfrm>
                        <a:off x="25900793" y="25608776"/>
                        <a:ext cx="652462" cy="622300"/>
                      </a:xfrm>
                      <a:prstGeom prst="rect">
                        <a:avLst/>
                      </a:prstGeom>
                    </p:spPr>
                  </p:pic>
                </p:oleObj>
              </mc:Fallback>
            </mc:AlternateContent>
          </a:graphicData>
        </a:graphic>
      </p:graphicFrame>
      <p:sp>
        <p:nvSpPr>
          <p:cNvPr id="541" name="Rectangle 74">
            <a:extLst>
              <a:ext uri="{FF2B5EF4-FFF2-40B4-BE49-F238E27FC236}">
                <a16:creationId xmlns:a16="http://schemas.microsoft.com/office/drawing/2014/main" id="{769833E2-1AC9-41C2-AE7E-06E6FA5CB64B}"/>
              </a:ext>
            </a:extLst>
          </p:cNvPr>
          <p:cNvSpPr>
            <a:spLocks noChangeArrowheads="1"/>
          </p:cNvSpPr>
          <p:nvPr/>
        </p:nvSpPr>
        <p:spPr bwMode="auto">
          <a:xfrm>
            <a:off x="15138351" y="28302393"/>
            <a:ext cx="147256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176713">
              <a:spcBef>
                <a:spcPct val="20000"/>
              </a:spcBef>
              <a:buChar char="•"/>
              <a:defRPr kumimoji="1" sz="14600">
                <a:solidFill>
                  <a:schemeClr val="tx1"/>
                </a:solidFill>
                <a:latin typeface="Arial" panose="020B0604020202020204" pitchFamily="34" charset="0"/>
                <a:ea typeface="新細明體" panose="02020500000000000000" pitchFamily="18" charset="-120"/>
              </a:defRPr>
            </a:lvl1pPr>
            <a:lvl2pPr marL="3394075" indent="-1306513" defTabSz="4176713">
              <a:spcBef>
                <a:spcPct val="20000"/>
              </a:spcBef>
              <a:buChar char="–"/>
              <a:defRPr kumimoji="1" sz="12800">
                <a:solidFill>
                  <a:schemeClr val="tx1"/>
                </a:solidFill>
                <a:latin typeface="Arial" panose="020B0604020202020204" pitchFamily="34" charset="0"/>
                <a:ea typeface="新細明體" panose="02020500000000000000" pitchFamily="18" charset="-120"/>
              </a:defRPr>
            </a:lvl2pPr>
            <a:lvl3pPr marL="5221288" indent="-1044575" defTabSz="4176713">
              <a:spcBef>
                <a:spcPct val="20000"/>
              </a:spcBef>
              <a:buChar char="•"/>
              <a:defRPr kumimoji="1" sz="11000">
                <a:solidFill>
                  <a:schemeClr val="tx1"/>
                </a:solidFill>
                <a:latin typeface="Arial" panose="020B0604020202020204" pitchFamily="34" charset="0"/>
                <a:ea typeface="新細明體" panose="02020500000000000000" pitchFamily="18" charset="-120"/>
              </a:defRPr>
            </a:lvl3pPr>
            <a:lvl4pPr marL="7308850" indent="-1044575" defTabSz="4176713">
              <a:spcBef>
                <a:spcPct val="20000"/>
              </a:spcBef>
              <a:buChar char="–"/>
              <a:defRPr kumimoji="1" sz="9100">
                <a:solidFill>
                  <a:schemeClr val="tx1"/>
                </a:solidFill>
                <a:latin typeface="Arial" panose="020B0604020202020204" pitchFamily="34" charset="0"/>
                <a:ea typeface="新細明體" panose="02020500000000000000" pitchFamily="18" charset="-120"/>
              </a:defRPr>
            </a:lvl4pPr>
            <a:lvl5pPr marL="9396413" indent="-1042988" defTabSz="4176713">
              <a:spcBef>
                <a:spcPct val="20000"/>
              </a:spcBef>
              <a:buChar char="»"/>
              <a:defRPr kumimoji="1" sz="9100">
                <a:solidFill>
                  <a:schemeClr val="tx1"/>
                </a:solidFill>
                <a:latin typeface="Arial" panose="020B0604020202020204" pitchFamily="34" charset="0"/>
                <a:ea typeface="新細明體" panose="02020500000000000000" pitchFamily="18" charset="-120"/>
              </a:defRPr>
            </a:lvl5pPr>
            <a:lvl6pPr marL="98536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6pPr>
            <a:lvl7pPr marL="103108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7pPr>
            <a:lvl8pPr marL="107680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8pPr>
            <a:lvl9pPr marL="112252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None/>
            </a:pPr>
            <a:r>
              <a:rPr lang="en-US" altLang="zh-TW" sz="4000" b="1" dirty="0">
                <a:latin typeface="Times New Roman" panose="02020603050405020304" pitchFamily="18" charset="0"/>
                <a:cs typeface="Times New Roman" panose="02020603050405020304" pitchFamily="18" charset="0"/>
              </a:rPr>
              <a:t> (B) Reflective Type Gyro-BWO Field Profile</a:t>
            </a:r>
          </a:p>
        </p:txBody>
      </p:sp>
      <p:pic>
        <p:nvPicPr>
          <p:cNvPr id="647" name="圖片 646">
            <a:extLst>
              <a:ext uri="{FF2B5EF4-FFF2-40B4-BE49-F238E27FC236}">
                <a16:creationId xmlns:a16="http://schemas.microsoft.com/office/drawing/2014/main" id="{B60DCFC8-4BDA-48FC-AA2B-0454D322D662}"/>
              </a:ext>
            </a:extLst>
          </p:cNvPr>
          <p:cNvPicPr>
            <a:picLocks noChangeAspect="1"/>
          </p:cNvPicPr>
          <p:nvPr/>
        </p:nvPicPr>
        <p:blipFill>
          <a:blip r:embed="rId63"/>
          <a:srcRect/>
          <a:stretch/>
        </p:blipFill>
        <p:spPr>
          <a:xfrm>
            <a:off x="-9387706" y="37279097"/>
            <a:ext cx="4609985" cy="3612006"/>
          </a:xfrm>
          <a:prstGeom prst="rect">
            <a:avLst/>
          </a:prstGeom>
        </p:spPr>
      </p:pic>
      <p:sp>
        <p:nvSpPr>
          <p:cNvPr id="650" name="矩形 649">
            <a:extLst>
              <a:ext uri="{FF2B5EF4-FFF2-40B4-BE49-F238E27FC236}">
                <a16:creationId xmlns:a16="http://schemas.microsoft.com/office/drawing/2014/main" id="{22C2DEB7-8D2F-4162-A321-7C2F3BCA7F36}"/>
              </a:ext>
            </a:extLst>
          </p:cNvPr>
          <p:cNvSpPr/>
          <p:nvPr/>
        </p:nvSpPr>
        <p:spPr>
          <a:xfrm>
            <a:off x="803307" y="40470700"/>
            <a:ext cx="14032155" cy="1384995"/>
          </a:xfrm>
          <a:prstGeom prst="rect">
            <a:avLst/>
          </a:prstGeom>
        </p:spPr>
        <p:txBody>
          <a:bodyPr wrap="square">
            <a:spAutoFit/>
          </a:bodyPr>
          <a:lstStyle/>
          <a:p>
            <a:r>
              <a:rPr lang="en-US" altLang="zh-TW" sz="2800" b="1" dirty="0">
                <a:latin typeface="+mn-lt"/>
              </a:rPr>
              <a:t>Fig. 3.</a:t>
            </a:r>
            <a:r>
              <a:rPr lang="en-US" altLang="zh-TW" sz="2800" dirty="0">
                <a:latin typeface="+mn-lt"/>
              </a:rPr>
              <a:t> Simulated result of two model, red line and blue line represent normal model and effective model respectively. (a) Forward wave efficiency vs magnetic field. (b)Feedback power at </a:t>
            </a:r>
            <a:r>
              <a:rPr lang="en-US" altLang="zh-TW" sz="2800" i="1" dirty="0">
                <a:latin typeface="+mn-lt"/>
              </a:rPr>
              <a:t>z </a:t>
            </a:r>
            <a:r>
              <a:rPr lang="en-US" altLang="zh-TW" sz="2800" dirty="0">
                <a:latin typeface="+mn-lt"/>
              </a:rPr>
              <a:t>=</a:t>
            </a:r>
            <a:r>
              <a:rPr lang="en-US" altLang="zh-TW" sz="2800" i="1" dirty="0">
                <a:latin typeface="+mn-lt"/>
              </a:rPr>
              <a:t>z</a:t>
            </a:r>
            <a:r>
              <a:rPr lang="en-US" altLang="zh-TW" sz="2800" i="1" baseline="-25000" dirty="0">
                <a:latin typeface="+mn-lt"/>
              </a:rPr>
              <a:t>3</a:t>
            </a:r>
            <a:r>
              <a:rPr lang="en-US" altLang="zh-TW" sz="2800" dirty="0">
                <a:latin typeface="+mn-lt"/>
              </a:rPr>
              <a:t> of output end two stage output taper end. </a:t>
            </a:r>
            <a:endParaRPr lang="zh-TW" altLang="en-US" sz="2800" dirty="0">
              <a:latin typeface="+mn-lt"/>
            </a:endParaRPr>
          </a:p>
        </p:txBody>
      </p:sp>
      <p:sp>
        <p:nvSpPr>
          <p:cNvPr id="651" name="文字方塊 650">
            <a:extLst>
              <a:ext uri="{FF2B5EF4-FFF2-40B4-BE49-F238E27FC236}">
                <a16:creationId xmlns:a16="http://schemas.microsoft.com/office/drawing/2014/main" id="{6F20E217-B70F-4534-B98A-C879FB76FC69}"/>
              </a:ext>
            </a:extLst>
          </p:cNvPr>
          <p:cNvSpPr txBox="1"/>
          <p:nvPr/>
        </p:nvSpPr>
        <p:spPr>
          <a:xfrm>
            <a:off x="1098878" y="36675346"/>
            <a:ext cx="775430" cy="584775"/>
          </a:xfrm>
          <a:prstGeom prst="rect">
            <a:avLst/>
          </a:prstGeom>
          <a:noFill/>
        </p:spPr>
        <p:txBody>
          <a:bodyPr wrap="square">
            <a:spAutoFit/>
          </a:bodyPr>
          <a:lstStyle/>
          <a:p>
            <a:r>
              <a:rPr lang="en-US" altLang="zh-TW" sz="3200" dirty="0">
                <a:latin typeface="+mn-lt"/>
              </a:rPr>
              <a:t>(a)</a:t>
            </a:r>
            <a:endParaRPr lang="zh-TW" altLang="en-US" sz="3200" dirty="0"/>
          </a:p>
        </p:txBody>
      </p:sp>
      <p:sp>
        <p:nvSpPr>
          <p:cNvPr id="652" name="文字方塊 651">
            <a:extLst>
              <a:ext uri="{FF2B5EF4-FFF2-40B4-BE49-F238E27FC236}">
                <a16:creationId xmlns:a16="http://schemas.microsoft.com/office/drawing/2014/main" id="{B5E6607C-3495-4EE3-BC15-3523C2C8FC95}"/>
              </a:ext>
            </a:extLst>
          </p:cNvPr>
          <p:cNvSpPr txBox="1"/>
          <p:nvPr/>
        </p:nvSpPr>
        <p:spPr>
          <a:xfrm>
            <a:off x="5841491" y="36669605"/>
            <a:ext cx="775430" cy="584775"/>
          </a:xfrm>
          <a:prstGeom prst="rect">
            <a:avLst/>
          </a:prstGeom>
          <a:noFill/>
        </p:spPr>
        <p:txBody>
          <a:bodyPr wrap="square">
            <a:spAutoFit/>
          </a:bodyPr>
          <a:lstStyle/>
          <a:p>
            <a:r>
              <a:rPr lang="en-US" altLang="zh-TW" sz="3200" dirty="0">
                <a:latin typeface="+mn-lt"/>
              </a:rPr>
              <a:t>(b)</a:t>
            </a:r>
            <a:endParaRPr lang="zh-TW" altLang="en-US" sz="3200" dirty="0"/>
          </a:p>
        </p:txBody>
      </p:sp>
      <p:sp>
        <p:nvSpPr>
          <p:cNvPr id="671" name="矩形 670">
            <a:extLst>
              <a:ext uri="{FF2B5EF4-FFF2-40B4-BE49-F238E27FC236}">
                <a16:creationId xmlns:a16="http://schemas.microsoft.com/office/drawing/2014/main" id="{3C478CC3-5A61-42BD-8DDE-1AEACBDB54BA}"/>
              </a:ext>
            </a:extLst>
          </p:cNvPr>
          <p:cNvSpPr/>
          <p:nvPr/>
        </p:nvSpPr>
        <p:spPr bwMode="auto">
          <a:xfrm>
            <a:off x="10622741" y="37110162"/>
            <a:ext cx="4335490" cy="265614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1" lang="zh-TW" altLang="en-US" sz="8200" b="0" i="0" u="none" strike="noStrike" cap="none" normalizeH="0" baseline="0">
              <a:ln>
                <a:noFill/>
              </a:ln>
              <a:solidFill>
                <a:schemeClr val="tx1"/>
              </a:solidFill>
              <a:effectLst/>
              <a:latin typeface="Arial" charset="0"/>
              <a:ea typeface="新細明體" charset="-120"/>
            </a:endParaRPr>
          </a:p>
        </p:txBody>
      </p:sp>
      <p:sp>
        <p:nvSpPr>
          <p:cNvPr id="672" name="文字方塊 671">
            <a:extLst>
              <a:ext uri="{FF2B5EF4-FFF2-40B4-BE49-F238E27FC236}">
                <a16:creationId xmlns:a16="http://schemas.microsoft.com/office/drawing/2014/main" id="{4D6A6DEA-272E-4C92-9B30-97AD2B642B17}"/>
              </a:ext>
            </a:extLst>
          </p:cNvPr>
          <p:cNvSpPr txBox="1"/>
          <p:nvPr/>
        </p:nvSpPr>
        <p:spPr>
          <a:xfrm>
            <a:off x="10584592" y="37222645"/>
            <a:ext cx="4363372" cy="2308324"/>
          </a:xfrm>
          <a:prstGeom prst="rect">
            <a:avLst/>
          </a:prstGeom>
          <a:noFill/>
        </p:spPr>
        <p:txBody>
          <a:bodyPr wrap="square">
            <a:spAutoFit/>
          </a:bodyPr>
          <a:lstStyle/>
          <a:p>
            <a:r>
              <a:rPr lang="en-US" altLang="zh-TW" sz="2400" b="1" dirty="0">
                <a:latin typeface="+mn-lt"/>
              </a:rPr>
              <a:t>Feedback enhancement</a:t>
            </a:r>
            <a:endParaRPr lang="en-US" altLang="zh-TW" sz="2400" dirty="0">
              <a:latin typeface="+mn-lt"/>
            </a:endParaRPr>
          </a:p>
          <a:p>
            <a:r>
              <a:rPr lang="en-US" altLang="zh-TW" sz="2400" dirty="0">
                <a:latin typeface="+mn-lt"/>
              </a:rPr>
              <a:t>The downstream taper effect is an extension that improves the efficiency and bandwidth of the main interaction in the low frequency region.</a:t>
            </a:r>
          </a:p>
        </p:txBody>
      </p:sp>
      <p:grpSp>
        <p:nvGrpSpPr>
          <p:cNvPr id="678" name="群組 677">
            <a:extLst>
              <a:ext uri="{FF2B5EF4-FFF2-40B4-BE49-F238E27FC236}">
                <a16:creationId xmlns:a16="http://schemas.microsoft.com/office/drawing/2014/main" id="{B32E9D85-7CB8-457A-98A1-DB40D15FEEE6}"/>
              </a:ext>
            </a:extLst>
          </p:cNvPr>
          <p:cNvGrpSpPr/>
          <p:nvPr/>
        </p:nvGrpSpPr>
        <p:grpSpPr>
          <a:xfrm>
            <a:off x="25195614" y="20754476"/>
            <a:ext cx="4594661" cy="3603342"/>
            <a:chOff x="25807212" y="24622162"/>
            <a:chExt cx="4594661" cy="3603342"/>
          </a:xfrm>
        </p:grpSpPr>
        <p:pic>
          <p:nvPicPr>
            <p:cNvPr id="673" name="圖片 672">
              <a:extLst>
                <a:ext uri="{FF2B5EF4-FFF2-40B4-BE49-F238E27FC236}">
                  <a16:creationId xmlns:a16="http://schemas.microsoft.com/office/drawing/2014/main" id="{A705DBB7-06C0-4350-AAE1-4ED5FAF59D68}"/>
                </a:ext>
              </a:extLst>
            </p:cNvPr>
            <p:cNvPicPr>
              <a:picLocks noChangeAspect="1"/>
            </p:cNvPicPr>
            <p:nvPr/>
          </p:nvPicPr>
          <p:blipFill>
            <a:blip r:embed="rId64"/>
            <a:srcRect/>
            <a:stretch/>
          </p:blipFill>
          <p:spPr>
            <a:xfrm>
              <a:off x="25809980" y="24625504"/>
              <a:ext cx="4453374" cy="3600000"/>
            </a:xfrm>
            <a:prstGeom prst="rect">
              <a:avLst/>
            </a:prstGeom>
          </p:spPr>
        </p:pic>
        <p:pic>
          <p:nvPicPr>
            <p:cNvPr id="674" name="圖片 673">
              <a:extLst>
                <a:ext uri="{FF2B5EF4-FFF2-40B4-BE49-F238E27FC236}">
                  <a16:creationId xmlns:a16="http://schemas.microsoft.com/office/drawing/2014/main" id="{75831B25-A9E4-4927-8B2F-8322333C5578}"/>
                </a:ext>
              </a:extLst>
            </p:cNvPr>
            <p:cNvPicPr>
              <a:picLocks noChangeAspect="1"/>
            </p:cNvPicPr>
            <p:nvPr/>
          </p:nvPicPr>
          <p:blipFill>
            <a:blip r:embed="rId65">
              <a:clrChange>
                <a:clrFrom>
                  <a:srgbClr val="FFFFFF"/>
                </a:clrFrom>
                <a:clrTo>
                  <a:srgbClr val="FFFFFF">
                    <a:alpha val="0"/>
                  </a:srgbClr>
                </a:clrTo>
              </a:clrChange>
            </a:blip>
            <a:stretch>
              <a:fillRect/>
            </a:stretch>
          </p:blipFill>
          <p:spPr>
            <a:xfrm>
              <a:off x="25807212" y="24622162"/>
              <a:ext cx="4594661" cy="3600000"/>
            </a:xfrm>
            <a:prstGeom prst="rect">
              <a:avLst/>
            </a:prstGeom>
          </p:spPr>
        </p:pic>
      </p:grpSp>
      <p:sp>
        <p:nvSpPr>
          <p:cNvPr id="683" name="文字方塊 682">
            <a:extLst>
              <a:ext uri="{FF2B5EF4-FFF2-40B4-BE49-F238E27FC236}">
                <a16:creationId xmlns:a16="http://schemas.microsoft.com/office/drawing/2014/main" id="{2880084D-50D9-4F12-8432-500573F9D486}"/>
              </a:ext>
            </a:extLst>
          </p:cNvPr>
          <p:cNvSpPr txBox="1"/>
          <p:nvPr/>
        </p:nvSpPr>
        <p:spPr>
          <a:xfrm>
            <a:off x="25005083" y="20330387"/>
            <a:ext cx="711594" cy="584775"/>
          </a:xfrm>
          <a:prstGeom prst="rect">
            <a:avLst/>
          </a:prstGeom>
          <a:noFill/>
        </p:spPr>
        <p:txBody>
          <a:bodyPr wrap="square">
            <a:spAutoFit/>
          </a:bodyPr>
          <a:lstStyle/>
          <a:p>
            <a:r>
              <a:rPr lang="en-US" altLang="zh-TW" sz="3200" dirty="0">
                <a:latin typeface="+mn-lt"/>
              </a:rPr>
              <a:t>(c)</a:t>
            </a:r>
            <a:endParaRPr lang="zh-TW" altLang="en-US" sz="3200" dirty="0"/>
          </a:p>
        </p:txBody>
      </p:sp>
      <p:pic>
        <p:nvPicPr>
          <p:cNvPr id="684" name="圖片 683">
            <a:extLst>
              <a:ext uri="{FF2B5EF4-FFF2-40B4-BE49-F238E27FC236}">
                <a16:creationId xmlns:a16="http://schemas.microsoft.com/office/drawing/2014/main" id="{65E09F96-0829-447D-86A7-B14C358420F0}"/>
              </a:ext>
            </a:extLst>
          </p:cNvPr>
          <p:cNvPicPr>
            <a:picLocks noChangeAspect="1"/>
          </p:cNvPicPr>
          <p:nvPr/>
        </p:nvPicPr>
        <p:blipFill>
          <a:blip r:embed="rId66"/>
          <a:srcRect/>
          <a:stretch/>
        </p:blipFill>
        <p:spPr>
          <a:xfrm>
            <a:off x="20407220" y="29006636"/>
            <a:ext cx="4385758" cy="3600000"/>
          </a:xfrm>
          <a:prstGeom prst="rect">
            <a:avLst/>
          </a:prstGeom>
        </p:spPr>
      </p:pic>
      <p:pic>
        <p:nvPicPr>
          <p:cNvPr id="685" name="圖片 684">
            <a:extLst>
              <a:ext uri="{FF2B5EF4-FFF2-40B4-BE49-F238E27FC236}">
                <a16:creationId xmlns:a16="http://schemas.microsoft.com/office/drawing/2014/main" id="{72224E26-89AD-4F02-ADA0-06E70CFF6223}"/>
              </a:ext>
            </a:extLst>
          </p:cNvPr>
          <p:cNvPicPr>
            <a:picLocks noChangeAspect="1"/>
          </p:cNvPicPr>
          <p:nvPr/>
        </p:nvPicPr>
        <p:blipFill>
          <a:blip r:embed="rId67"/>
          <a:srcRect/>
          <a:stretch/>
        </p:blipFill>
        <p:spPr>
          <a:xfrm>
            <a:off x="15754609" y="29006636"/>
            <a:ext cx="4385758" cy="3600000"/>
          </a:xfrm>
          <a:prstGeom prst="rect">
            <a:avLst/>
          </a:prstGeom>
        </p:spPr>
      </p:pic>
      <p:sp>
        <p:nvSpPr>
          <p:cNvPr id="690" name="箭號: 向右 689">
            <a:extLst>
              <a:ext uri="{FF2B5EF4-FFF2-40B4-BE49-F238E27FC236}">
                <a16:creationId xmlns:a16="http://schemas.microsoft.com/office/drawing/2014/main" id="{98BD8155-27E5-40AD-AA54-0AA2C61EB9B6}"/>
              </a:ext>
            </a:extLst>
          </p:cNvPr>
          <p:cNvSpPr/>
          <p:nvPr/>
        </p:nvSpPr>
        <p:spPr bwMode="auto">
          <a:xfrm rot="5400000">
            <a:off x="26427353" y="13402909"/>
            <a:ext cx="360040" cy="278236"/>
          </a:xfrm>
          <a:prstGeom prst="rightArrow">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1" lang="zh-TW" altLang="en-US" sz="8200" b="0" i="0" u="none" strike="noStrike" cap="none" normalizeH="0" baseline="0">
              <a:ln>
                <a:noFill/>
              </a:ln>
              <a:solidFill>
                <a:schemeClr val="tx1"/>
              </a:solidFill>
              <a:effectLst/>
              <a:latin typeface="Arial" charset="0"/>
              <a:ea typeface="新細明體" charset="-120"/>
            </a:endParaRPr>
          </a:p>
        </p:txBody>
      </p:sp>
      <p:pic>
        <p:nvPicPr>
          <p:cNvPr id="693" name="圖片 692">
            <a:extLst>
              <a:ext uri="{FF2B5EF4-FFF2-40B4-BE49-F238E27FC236}">
                <a16:creationId xmlns:a16="http://schemas.microsoft.com/office/drawing/2014/main" id="{24CAC7EA-CDC8-4A12-8DEB-A61640A81D1D}"/>
              </a:ext>
            </a:extLst>
          </p:cNvPr>
          <p:cNvPicPr>
            <a:picLocks noChangeAspect="1"/>
          </p:cNvPicPr>
          <p:nvPr/>
        </p:nvPicPr>
        <p:blipFill>
          <a:blip r:embed="rId68"/>
          <a:srcRect/>
          <a:stretch/>
        </p:blipFill>
        <p:spPr>
          <a:xfrm>
            <a:off x="15749037" y="32703894"/>
            <a:ext cx="4391330" cy="3599999"/>
          </a:xfrm>
          <a:prstGeom prst="rect">
            <a:avLst/>
          </a:prstGeom>
        </p:spPr>
      </p:pic>
      <p:pic>
        <p:nvPicPr>
          <p:cNvPr id="694" name="圖片 693">
            <a:extLst>
              <a:ext uri="{FF2B5EF4-FFF2-40B4-BE49-F238E27FC236}">
                <a16:creationId xmlns:a16="http://schemas.microsoft.com/office/drawing/2014/main" id="{B4BA2C8B-91C3-4B89-97A4-A2D412E0ED4F}"/>
              </a:ext>
            </a:extLst>
          </p:cNvPr>
          <p:cNvPicPr>
            <a:picLocks noChangeAspect="1"/>
          </p:cNvPicPr>
          <p:nvPr/>
        </p:nvPicPr>
        <p:blipFill>
          <a:blip r:embed="rId69"/>
          <a:srcRect/>
          <a:stretch/>
        </p:blipFill>
        <p:spPr>
          <a:xfrm>
            <a:off x="20401972" y="32703894"/>
            <a:ext cx="4391330" cy="3599999"/>
          </a:xfrm>
          <a:prstGeom prst="rect">
            <a:avLst/>
          </a:prstGeom>
        </p:spPr>
      </p:pic>
      <p:pic>
        <p:nvPicPr>
          <p:cNvPr id="695" name="圖片 694">
            <a:extLst>
              <a:ext uri="{FF2B5EF4-FFF2-40B4-BE49-F238E27FC236}">
                <a16:creationId xmlns:a16="http://schemas.microsoft.com/office/drawing/2014/main" id="{ED3D055F-4E82-4E97-AABF-596D08F34665}"/>
              </a:ext>
            </a:extLst>
          </p:cNvPr>
          <p:cNvPicPr>
            <a:picLocks noChangeAspect="1"/>
          </p:cNvPicPr>
          <p:nvPr/>
        </p:nvPicPr>
        <p:blipFill>
          <a:blip r:embed="rId70"/>
          <a:srcRect/>
          <a:stretch/>
        </p:blipFill>
        <p:spPr>
          <a:xfrm>
            <a:off x="25187032" y="32703894"/>
            <a:ext cx="4391330" cy="3599999"/>
          </a:xfrm>
          <a:prstGeom prst="rect">
            <a:avLst/>
          </a:prstGeom>
        </p:spPr>
      </p:pic>
      <p:pic>
        <p:nvPicPr>
          <p:cNvPr id="696" name="圖片 695">
            <a:extLst>
              <a:ext uri="{FF2B5EF4-FFF2-40B4-BE49-F238E27FC236}">
                <a16:creationId xmlns:a16="http://schemas.microsoft.com/office/drawing/2014/main" id="{5FCE75B5-4C8E-4643-9F32-A6BFE0885CF0}"/>
              </a:ext>
            </a:extLst>
          </p:cNvPr>
          <p:cNvPicPr>
            <a:picLocks noChangeAspect="1"/>
          </p:cNvPicPr>
          <p:nvPr/>
        </p:nvPicPr>
        <p:blipFill>
          <a:blip r:embed="rId71"/>
          <a:srcRect/>
          <a:stretch/>
        </p:blipFill>
        <p:spPr>
          <a:xfrm>
            <a:off x="25192605" y="29006636"/>
            <a:ext cx="4385758" cy="3599999"/>
          </a:xfrm>
          <a:prstGeom prst="rect">
            <a:avLst/>
          </a:prstGeom>
        </p:spPr>
      </p:pic>
      <p:cxnSp>
        <p:nvCxnSpPr>
          <p:cNvPr id="709" name="直線接點 708">
            <a:extLst>
              <a:ext uri="{FF2B5EF4-FFF2-40B4-BE49-F238E27FC236}">
                <a16:creationId xmlns:a16="http://schemas.microsoft.com/office/drawing/2014/main" id="{B7DBD5F6-9049-4E08-B283-1283C4683B34}"/>
              </a:ext>
            </a:extLst>
          </p:cNvPr>
          <p:cNvCxnSpPr>
            <a:cxnSpLocks/>
          </p:cNvCxnSpPr>
          <p:nvPr/>
        </p:nvCxnSpPr>
        <p:spPr bwMode="auto">
          <a:xfrm>
            <a:off x="18825417" y="40774414"/>
            <a:ext cx="7356518"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714" name="矩形 713">
            <a:extLst>
              <a:ext uri="{FF2B5EF4-FFF2-40B4-BE49-F238E27FC236}">
                <a16:creationId xmlns:a16="http://schemas.microsoft.com/office/drawing/2014/main" id="{F0E43300-DCC2-4B0B-BD2F-C43E0247EB94}"/>
              </a:ext>
            </a:extLst>
          </p:cNvPr>
          <p:cNvSpPr/>
          <p:nvPr/>
        </p:nvSpPr>
        <p:spPr>
          <a:xfrm>
            <a:off x="15310906" y="36269643"/>
            <a:ext cx="14034549" cy="1384995"/>
          </a:xfrm>
          <a:prstGeom prst="rect">
            <a:avLst/>
          </a:prstGeom>
        </p:spPr>
        <p:txBody>
          <a:bodyPr wrap="square">
            <a:spAutoFit/>
          </a:bodyPr>
          <a:lstStyle/>
          <a:p>
            <a:r>
              <a:rPr lang="en-US" altLang="zh-TW" sz="2800" b="1" dirty="0">
                <a:latin typeface="+mn-lt"/>
              </a:rPr>
              <a:t>Fig. 6. </a:t>
            </a:r>
            <a:r>
              <a:rPr lang="en-US" altLang="zh-TW" sz="2800" dirty="0">
                <a:latin typeface="+mn-lt"/>
              </a:rPr>
              <a:t>Field Profile and effect phase as a function of </a:t>
            </a:r>
            <a:r>
              <a:rPr lang="en-US" altLang="zh-TW" sz="2800" i="1" dirty="0">
                <a:latin typeface="+mn-lt"/>
              </a:rPr>
              <a:t>z</a:t>
            </a:r>
            <a:r>
              <a:rPr lang="en-US" altLang="zh-TW" sz="2800" dirty="0">
                <a:latin typeface="+mn-lt"/>
              </a:rPr>
              <a:t> with</a:t>
            </a:r>
            <a:r>
              <a:rPr lang="en-US" altLang="zh-TW" sz="2800" i="1" dirty="0">
                <a:latin typeface="+mn-lt"/>
              </a:rPr>
              <a:t> B</a:t>
            </a:r>
            <a:r>
              <a:rPr lang="en-US" altLang="zh-TW" sz="2800" i="1" baseline="-25000" dirty="0">
                <a:latin typeface="+mn-lt"/>
              </a:rPr>
              <a:t>z0</a:t>
            </a:r>
            <a:r>
              <a:rPr lang="en-US" altLang="zh-TW" sz="2800" dirty="0">
                <a:latin typeface="+mn-lt"/>
              </a:rPr>
              <a:t>=7.69 T</a:t>
            </a:r>
            <a:r>
              <a:rPr lang="en-US" altLang="zh-TW" sz="2800" i="1" dirty="0">
                <a:latin typeface="+mn-lt"/>
              </a:rPr>
              <a:t>. </a:t>
            </a:r>
            <a:r>
              <a:rPr lang="en-US" altLang="zh-TW" sz="2800" dirty="0">
                <a:latin typeface="+mn-lt"/>
              </a:rPr>
              <a:t>(a) Effective Gyro-BWO with zero reflection at left end.  (b) Effective R-gyro-BWO with total reflection phase angel 180 degrees (efficiency=31.54%). (c) Reflection phase angle 300 degrees  (efficiency=10.75%). </a:t>
            </a:r>
          </a:p>
        </p:txBody>
      </p:sp>
      <p:sp>
        <p:nvSpPr>
          <p:cNvPr id="715" name="文字方塊 714">
            <a:extLst>
              <a:ext uri="{FF2B5EF4-FFF2-40B4-BE49-F238E27FC236}">
                <a16:creationId xmlns:a16="http://schemas.microsoft.com/office/drawing/2014/main" id="{FE8A4A03-1267-4920-972E-3A3A6C26F875}"/>
              </a:ext>
            </a:extLst>
          </p:cNvPr>
          <p:cNvSpPr txBox="1"/>
          <p:nvPr/>
        </p:nvSpPr>
        <p:spPr>
          <a:xfrm>
            <a:off x="15439908" y="29007117"/>
            <a:ext cx="711594" cy="584775"/>
          </a:xfrm>
          <a:prstGeom prst="rect">
            <a:avLst/>
          </a:prstGeom>
          <a:noFill/>
        </p:spPr>
        <p:txBody>
          <a:bodyPr wrap="square">
            <a:spAutoFit/>
          </a:bodyPr>
          <a:lstStyle/>
          <a:p>
            <a:r>
              <a:rPr lang="en-US" altLang="zh-TW" sz="3200" dirty="0">
                <a:latin typeface="+mn-lt"/>
              </a:rPr>
              <a:t>(a)</a:t>
            </a:r>
            <a:endParaRPr lang="zh-TW" altLang="en-US" sz="3200" dirty="0"/>
          </a:p>
        </p:txBody>
      </p:sp>
      <p:sp>
        <p:nvSpPr>
          <p:cNvPr id="716" name="文字方塊 715">
            <a:extLst>
              <a:ext uri="{FF2B5EF4-FFF2-40B4-BE49-F238E27FC236}">
                <a16:creationId xmlns:a16="http://schemas.microsoft.com/office/drawing/2014/main" id="{A3B6A6DF-8037-436C-A45B-FC92BE34886F}"/>
              </a:ext>
            </a:extLst>
          </p:cNvPr>
          <p:cNvSpPr txBox="1"/>
          <p:nvPr/>
        </p:nvSpPr>
        <p:spPr>
          <a:xfrm>
            <a:off x="20244167" y="29050300"/>
            <a:ext cx="711594" cy="584775"/>
          </a:xfrm>
          <a:prstGeom prst="rect">
            <a:avLst/>
          </a:prstGeom>
          <a:noFill/>
        </p:spPr>
        <p:txBody>
          <a:bodyPr wrap="square">
            <a:spAutoFit/>
          </a:bodyPr>
          <a:lstStyle/>
          <a:p>
            <a:r>
              <a:rPr lang="en-US" altLang="zh-TW" sz="3200" dirty="0">
                <a:latin typeface="+mn-lt"/>
              </a:rPr>
              <a:t>(b)</a:t>
            </a:r>
            <a:endParaRPr lang="zh-TW" altLang="en-US" sz="3200" dirty="0"/>
          </a:p>
        </p:txBody>
      </p:sp>
      <p:sp>
        <p:nvSpPr>
          <p:cNvPr id="717" name="文字方塊 716">
            <a:extLst>
              <a:ext uri="{FF2B5EF4-FFF2-40B4-BE49-F238E27FC236}">
                <a16:creationId xmlns:a16="http://schemas.microsoft.com/office/drawing/2014/main" id="{3376AA45-495B-413D-BE87-5C6D53A0EB5F}"/>
              </a:ext>
            </a:extLst>
          </p:cNvPr>
          <p:cNvSpPr txBox="1"/>
          <p:nvPr/>
        </p:nvSpPr>
        <p:spPr>
          <a:xfrm>
            <a:off x="25000618" y="29050300"/>
            <a:ext cx="711594" cy="584775"/>
          </a:xfrm>
          <a:prstGeom prst="rect">
            <a:avLst/>
          </a:prstGeom>
          <a:noFill/>
        </p:spPr>
        <p:txBody>
          <a:bodyPr wrap="square">
            <a:spAutoFit/>
          </a:bodyPr>
          <a:lstStyle/>
          <a:p>
            <a:r>
              <a:rPr lang="en-US" altLang="zh-TW" sz="3200" dirty="0">
                <a:latin typeface="+mn-lt"/>
              </a:rPr>
              <a:t>(c)</a:t>
            </a:r>
            <a:endParaRPr lang="zh-TW" altLang="en-US" sz="3200" dirty="0"/>
          </a:p>
        </p:txBody>
      </p:sp>
      <p:sp>
        <p:nvSpPr>
          <p:cNvPr id="276" name="文字方塊 275">
            <a:extLst>
              <a:ext uri="{FF2B5EF4-FFF2-40B4-BE49-F238E27FC236}">
                <a16:creationId xmlns:a16="http://schemas.microsoft.com/office/drawing/2014/main" id="{95C8D397-5EFB-4E93-BBC1-99315853EBA0}"/>
              </a:ext>
            </a:extLst>
          </p:cNvPr>
          <p:cNvSpPr txBox="1"/>
          <p:nvPr/>
        </p:nvSpPr>
        <p:spPr>
          <a:xfrm>
            <a:off x="15224417" y="41254660"/>
            <a:ext cx="14953849" cy="707886"/>
          </a:xfrm>
          <a:prstGeom prst="rect">
            <a:avLst/>
          </a:prstGeom>
          <a:noFill/>
        </p:spPr>
        <p:txBody>
          <a:bodyPr wrap="square">
            <a:spAutoFit/>
          </a:bodyPr>
          <a:lstStyle/>
          <a:p>
            <a:r>
              <a:rPr lang="en-US" altLang="zh-TW" sz="2000" b="0" i="0" dirty="0">
                <a:solidFill>
                  <a:srgbClr val="374151"/>
                </a:solidFill>
                <a:effectLst/>
                <a:latin typeface="+mn-lt"/>
              </a:rPr>
              <a:t>N.-C. Chen, T.-H. Chang, C.-P. Yuan, T. </a:t>
            </a:r>
            <a:r>
              <a:rPr lang="en-US" altLang="zh-TW" sz="2000" b="0" i="0" dirty="0" err="1">
                <a:solidFill>
                  <a:srgbClr val="374151"/>
                </a:solidFill>
                <a:effectLst/>
                <a:latin typeface="+mn-lt"/>
              </a:rPr>
              <a:t>Idehara</a:t>
            </a:r>
            <a:r>
              <a:rPr lang="en-US" altLang="zh-TW" sz="2000" b="0" i="0" dirty="0">
                <a:solidFill>
                  <a:srgbClr val="374151"/>
                </a:solidFill>
                <a:effectLst/>
                <a:latin typeface="+mn-lt"/>
              </a:rPr>
              <a:t>, and I. Ogawa, "Theoretical investigation of a high efficiency and </a:t>
            </a:r>
            <a:r>
              <a:rPr lang="en-US" altLang="zh-TW" sz="2000" b="0" i="0" dirty="0">
                <a:effectLst/>
                <a:latin typeface="+mn-lt"/>
              </a:rPr>
              <a:t>broadband</a:t>
            </a:r>
            <a:r>
              <a:rPr lang="en-US" altLang="zh-TW" sz="2000" b="0" i="0" dirty="0">
                <a:solidFill>
                  <a:srgbClr val="374151"/>
                </a:solidFill>
                <a:effectLst/>
                <a:latin typeface="+mn-lt"/>
              </a:rPr>
              <a:t> </a:t>
            </a:r>
            <a:r>
              <a:rPr lang="en-US" altLang="zh-TW" sz="2000" b="0" i="0" dirty="0" err="1">
                <a:solidFill>
                  <a:srgbClr val="374151"/>
                </a:solidFill>
                <a:effectLst/>
                <a:latin typeface="+mn-lt"/>
              </a:rPr>
              <a:t>subterahertz</a:t>
            </a:r>
            <a:r>
              <a:rPr lang="en-US" altLang="zh-TW" sz="2000" b="0" i="0" dirty="0">
                <a:solidFill>
                  <a:srgbClr val="374151"/>
                </a:solidFill>
                <a:effectLst/>
                <a:latin typeface="+mn-lt"/>
              </a:rPr>
              <a:t> gyrotron," Appl. Phys. Lett., vol. 96, no. 16, pp. 161503, Apr. 2010.</a:t>
            </a:r>
          </a:p>
        </p:txBody>
      </p:sp>
      <p:sp>
        <p:nvSpPr>
          <p:cNvPr id="3" name="文字方塊 2">
            <a:extLst>
              <a:ext uri="{FF2B5EF4-FFF2-40B4-BE49-F238E27FC236}">
                <a16:creationId xmlns:a16="http://schemas.microsoft.com/office/drawing/2014/main" id="{B7813286-D8E7-44E0-B410-746DDE074E8F}"/>
              </a:ext>
            </a:extLst>
          </p:cNvPr>
          <p:cNvSpPr txBox="1"/>
          <p:nvPr/>
        </p:nvSpPr>
        <p:spPr>
          <a:xfrm rot="19534502">
            <a:off x="28602036" y="22775177"/>
            <a:ext cx="893193" cy="338554"/>
          </a:xfrm>
          <a:prstGeom prst="rect">
            <a:avLst/>
          </a:prstGeom>
          <a:noFill/>
        </p:spPr>
        <p:txBody>
          <a:bodyPr wrap="none" rtlCol="0">
            <a:spAutoFit/>
          </a:bodyPr>
          <a:lstStyle/>
          <a:p>
            <a:r>
              <a:rPr lang="en-US" altLang="zh-TW" sz="1600" i="1" dirty="0">
                <a:solidFill>
                  <a:srgbClr val="B1B1FF"/>
                </a:solidFill>
                <a:latin typeface="+mn-lt"/>
              </a:rPr>
              <a:t>r </a:t>
            </a:r>
            <a:r>
              <a:rPr lang="en-US" altLang="zh-TW" sz="1600" dirty="0">
                <a:solidFill>
                  <a:srgbClr val="B1B1FF"/>
                </a:solidFill>
                <a:latin typeface="+mn-lt"/>
              </a:rPr>
              <a:t>=0.179</a:t>
            </a:r>
            <a:endParaRPr lang="zh-TW" altLang="en-US" sz="1600" dirty="0">
              <a:solidFill>
                <a:srgbClr val="B1B1FF"/>
              </a:solidFill>
              <a:latin typeface="+mn-lt"/>
            </a:endParaRPr>
          </a:p>
        </p:txBody>
      </p:sp>
      <p:sp>
        <p:nvSpPr>
          <p:cNvPr id="286" name="文字方塊 285">
            <a:extLst>
              <a:ext uri="{FF2B5EF4-FFF2-40B4-BE49-F238E27FC236}">
                <a16:creationId xmlns:a16="http://schemas.microsoft.com/office/drawing/2014/main" id="{8E0E5591-7B13-496D-847F-82BA70A344C3}"/>
              </a:ext>
            </a:extLst>
          </p:cNvPr>
          <p:cNvSpPr txBox="1"/>
          <p:nvPr/>
        </p:nvSpPr>
        <p:spPr>
          <a:xfrm rot="19534502">
            <a:off x="28124069" y="22388541"/>
            <a:ext cx="893193" cy="338554"/>
          </a:xfrm>
          <a:prstGeom prst="rect">
            <a:avLst/>
          </a:prstGeom>
          <a:noFill/>
        </p:spPr>
        <p:txBody>
          <a:bodyPr wrap="none" rtlCol="0">
            <a:spAutoFit/>
          </a:bodyPr>
          <a:lstStyle/>
          <a:p>
            <a:r>
              <a:rPr lang="en-US" altLang="zh-TW" sz="1600" i="1" dirty="0">
                <a:solidFill>
                  <a:srgbClr val="B4FFB4"/>
                </a:solidFill>
                <a:latin typeface="+mn-lt"/>
              </a:rPr>
              <a:t>r </a:t>
            </a:r>
            <a:r>
              <a:rPr lang="en-US" altLang="zh-TW" sz="1600" dirty="0">
                <a:solidFill>
                  <a:srgbClr val="B4FFB4"/>
                </a:solidFill>
                <a:latin typeface="+mn-lt"/>
              </a:rPr>
              <a:t>=0.172</a:t>
            </a:r>
            <a:endParaRPr lang="zh-TW" altLang="en-US" sz="1600" dirty="0">
              <a:solidFill>
                <a:srgbClr val="B4FFB4"/>
              </a:solidFill>
              <a:latin typeface="+mn-lt"/>
            </a:endParaRPr>
          </a:p>
        </p:txBody>
      </p:sp>
      <p:sp>
        <p:nvSpPr>
          <p:cNvPr id="291" name="文字方塊 290">
            <a:extLst>
              <a:ext uri="{FF2B5EF4-FFF2-40B4-BE49-F238E27FC236}">
                <a16:creationId xmlns:a16="http://schemas.microsoft.com/office/drawing/2014/main" id="{B82AAA72-71D9-422C-83E6-870823932FE1}"/>
              </a:ext>
            </a:extLst>
          </p:cNvPr>
          <p:cNvSpPr txBox="1"/>
          <p:nvPr/>
        </p:nvSpPr>
        <p:spPr>
          <a:xfrm rot="19851149">
            <a:off x="28237110" y="21513401"/>
            <a:ext cx="893193" cy="338554"/>
          </a:xfrm>
          <a:prstGeom prst="rect">
            <a:avLst/>
          </a:prstGeom>
          <a:noFill/>
        </p:spPr>
        <p:txBody>
          <a:bodyPr wrap="none" rtlCol="0">
            <a:spAutoFit/>
          </a:bodyPr>
          <a:lstStyle/>
          <a:p>
            <a:r>
              <a:rPr lang="en-US" altLang="zh-TW" sz="1600" i="1" dirty="0">
                <a:solidFill>
                  <a:srgbClr val="FFB3B3"/>
                </a:solidFill>
                <a:latin typeface="+mn-lt"/>
              </a:rPr>
              <a:t>r </a:t>
            </a:r>
            <a:r>
              <a:rPr lang="en-US" altLang="zh-TW" sz="1600" dirty="0">
                <a:solidFill>
                  <a:srgbClr val="FFB3B3"/>
                </a:solidFill>
                <a:latin typeface="+mn-lt"/>
              </a:rPr>
              <a:t>=0.168</a:t>
            </a:r>
            <a:endParaRPr lang="zh-TW" altLang="en-US" sz="1600" dirty="0">
              <a:solidFill>
                <a:srgbClr val="FFB3B3"/>
              </a:solidFill>
              <a:latin typeface="+mn-lt"/>
            </a:endParaRPr>
          </a:p>
        </p:txBody>
      </p:sp>
      <p:sp>
        <p:nvSpPr>
          <p:cNvPr id="309" name="橢圓 308">
            <a:extLst>
              <a:ext uri="{FF2B5EF4-FFF2-40B4-BE49-F238E27FC236}">
                <a16:creationId xmlns:a16="http://schemas.microsoft.com/office/drawing/2014/main" id="{5B44A641-0CE5-4AA3-AA30-1B04600F6503}"/>
              </a:ext>
            </a:extLst>
          </p:cNvPr>
          <p:cNvSpPr/>
          <p:nvPr/>
        </p:nvSpPr>
        <p:spPr>
          <a:xfrm>
            <a:off x="23961634" y="23187725"/>
            <a:ext cx="132390" cy="132390"/>
          </a:xfrm>
          <a:prstGeom prst="ellipse">
            <a:avLst/>
          </a:prstGeom>
          <a:noFill/>
          <a:ln w="28575">
            <a:solidFill>
              <a:srgbClr val="B4F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0" name="橢圓 309">
            <a:extLst>
              <a:ext uri="{FF2B5EF4-FFF2-40B4-BE49-F238E27FC236}">
                <a16:creationId xmlns:a16="http://schemas.microsoft.com/office/drawing/2014/main" id="{9AF9288B-5C69-4E18-96BF-BEC82113D467}"/>
              </a:ext>
            </a:extLst>
          </p:cNvPr>
          <p:cNvSpPr/>
          <p:nvPr/>
        </p:nvSpPr>
        <p:spPr>
          <a:xfrm>
            <a:off x="23963859" y="23407248"/>
            <a:ext cx="132390" cy="13239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1" name="文字方塊 310">
            <a:extLst>
              <a:ext uri="{FF2B5EF4-FFF2-40B4-BE49-F238E27FC236}">
                <a16:creationId xmlns:a16="http://schemas.microsoft.com/office/drawing/2014/main" id="{394DA3CC-1C26-478A-AA7F-F13A074E119F}"/>
              </a:ext>
            </a:extLst>
          </p:cNvPr>
          <p:cNvSpPr txBox="1"/>
          <p:nvPr/>
        </p:nvSpPr>
        <p:spPr>
          <a:xfrm>
            <a:off x="24034553" y="23099978"/>
            <a:ext cx="600202" cy="523220"/>
          </a:xfrm>
          <a:prstGeom prst="rect">
            <a:avLst/>
          </a:prstGeom>
          <a:noFill/>
        </p:spPr>
        <p:txBody>
          <a:bodyPr wrap="square">
            <a:spAutoFit/>
          </a:bodyPr>
          <a:lstStyle/>
          <a:p>
            <a:r>
              <a:rPr lang="en-US" altLang="zh-TW" sz="1400" dirty="0">
                <a:latin typeface="+mn-lt"/>
              </a:rPr>
              <a:t>Good</a:t>
            </a:r>
          </a:p>
          <a:p>
            <a:r>
              <a:rPr lang="en-US" altLang="zh-TW" sz="1400" dirty="0">
                <a:latin typeface="+mn-lt"/>
              </a:rPr>
              <a:t>Bad</a:t>
            </a:r>
            <a:endParaRPr lang="zh-TW" altLang="en-US" sz="1400" dirty="0"/>
          </a:p>
        </p:txBody>
      </p:sp>
      <p:cxnSp>
        <p:nvCxnSpPr>
          <p:cNvPr id="318" name="直線接點 317">
            <a:extLst>
              <a:ext uri="{FF2B5EF4-FFF2-40B4-BE49-F238E27FC236}">
                <a16:creationId xmlns:a16="http://schemas.microsoft.com/office/drawing/2014/main" id="{BE189F2E-E344-405B-8BC5-2D679C362384}"/>
              </a:ext>
            </a:extLst>
          </p:cNvPr>
          <p:cNvCxnSpPr>
            <a:cxnSpLocks/>
          </p:cNvCxnSpPr>
          <p:nvPr/>
        </p:nvCxnSpPr>
        <p:spPr>
          <a:xfrm flipV="1">
            <a:off x="15939226" y="21182290"/>
            <a:ext cx="2592309" cy="991790"/>
          </a:xfrm>
          <a:prstGeom prst="line">
            <a:avLst/>
          </a:prstGeom>
          <a:ln w="28575">
            <a:solidFill>
              <a:srgbClr val="7F007F"/>
            </a:solidFill>
            <a:prstDash val="sysDot"/>
          </a:ln>
        </p:spPr>
        <p:style>
          <a:lnRef idx="1">
            <a:schemeClr val="dk1"/>
          </a:lnRef>
          <a:fillRef idx="0">
            <a:schemeClr val="dk1"/>
          </a:fillRef>
          <a:effectRef idx="0">
            <a:schemeClr val="dk1"/>
          </a:effectRef>
          <a:fontRef idx="minor">
            <a:schemeClr val="tx1"/>
          </a:fontRef>
        </p:style>
      </p:cxnSp>
      <p:cxnSp>
        <p:nvCxnSpPr>
          <p:cNvPr id="339" name="直線單箭頭接點 338">
            <a:extLst>
              <a:ext uri="{FF2B5EF4-FFF2-40B4-BE49-F238E27FC236}">
                <a16:creationId xmlns:a16="http://schemas.microsoft.com/office/drawing/2014/main" id="{1A21DC4C-2F24-4300-8E80-EA2D84E5FAFE}"/>
              </a:ext>
            </a:extLst>
          </p:cNvPr>
          <p:cNvCxnSpPr>
            <a:cxnSpLocks/>
          </p:cNvCxnSpPr>
          <p:nvPr/>
        </p:nvCxnSpPr>
        <p:spPr bwMode="auto">
          <a:xfrm flipV="1">
            <a:off x="17336231" y="33484687"/>
            <a:ext cx="0" cy="518482"/>
          </a:xfrm>
          <a:prstGeom prst="straightConnector1">
            <a:avLst/>
          </a:prstGeom>
          <a:solidFill>
            <a:schemeClr val="accent1"/>
          </a:solidFill>
          <a:ln w="28575" cap="flat" cmpd="sng" algn="ctr">
            <a:solidFill>
              <a:schemeClr val="tx1"/>
            </a:solidFill>
            <a:prstDash val="solid"/>
            <a:round/>
            <a:headEnd type="triangle" w="med" len="med"/>
            <a:tailEnd type="none" w="med" len="med"/>
          </a:ln>
          <a:effectLst/>
        </p:spPr>
      </p:cxnSp>
      <p:sp>
        <p:nvSpPr>
          <p:cNvPr id="341" name="文字方塊 340">
            <a:extLst>
              <a:ext uri="{FF2B5EF4-FFF2-40B4-BE49-F238E27FC236}">
                <a16:creationId xmlns:a16="http://schemas.microsoft.com/office/drawing/2014/main" id="{9E116F1D-66C3-4707-B216-2AD7DDCD2020}"/>
              </a:ext>
            </a:extLst>
          </p:cNvPr>
          <p:cNvSpPr txBox="1"/>
          <p:nvPr/>
        </p:nvSpPr>
        <p:spPr>
          <a:xfrm>
            <a:off x="15202639" y="37817637"/>
            <a:ext cx="14636400" cy="2062103"/>
          </a:xfrm>
          <a:prstGeom prst="rect">
            <a:avLst/>
          </a:prstGeom>
          <a:noFill/>
        </p:spPr>
        <p:txBody>
          <a:bodyPr wrap="square">
            <a:spAutoFit/>
          </a:bodyPr>
          <a:lstStyle/>
          <a:p>
            <a:pPr algn="just"/>
            <a:r>
              <a:rPr lang="en-US" altLang="zh-TW" sz="3200" dirty="0">
                <a:latin typeface="+mn-lt"/>
              </a:rPr>
              <a:t>For R-gyro-BWO, due to standing wave-like field profile , the position where the electron beam bunch is a very important factor affecting the interaction efficiency. This can be seen from the phase and quantity of the electron bunch and the effective interaction length after the bunch is formed.</a:t>
            </a:r>
            <a:endParaRPr lang="zh-TW" altLang="en-US" sz="3200" dirty="0">
              <a:latin typeface="+mn-lt"/>
            </a:endParaRPr>
          </a:p>
        </p:txBody>
      </p:sp>
      <p:cxnSp>
        <p:nvCxnSpPr>
          <p:cNvPr id="11" name="直線單箭頭接點 10">
            <a:extLst>
              <a:ext uri="{FF2B5EF4-FFF2-40B4-BE49-F238E27FC236}">
                <a16:creationId xmlns:a16="http://schemas.microsoft.com/office/drawing/2014/main" id="{D78D706C-2E5C-4B9A-AB46-90860EF2D1BC}"/>
              </a:ext>
            </a:extLst>
          </p:cNvPr>
          <p:cNvCxnSpPr>
            <a:cxnSpLocks/>
          </p:cNvCxnSpPr>
          <p:nvPr/>
        </p:nvCxnSpPr>
        <p:spPr bwMode="auto">
          <a:xfrm flipV="1">
            <a:off x="21728719" y="33484687"/>
            <a:ext cx="0" cy="629452"/>
          </a:xfrm>
          <a:prstGeom prst="straightConnector1">
            <a:avLst/>
          </a:prstGeom>
          <a:solidFill>
            <a:schemeClr val="accent1"/>
          </a:solidFill>
          <a:ln w="28575" cap="flat" cmpd="sng" algn="ctr">
            <a:solidFill>
              <a:schemeClr val="tx1"/>
            </a:solidFill>
            <a:prstDash val="solid"/>
            <a:round/>
            <a:headEnd type="triangle" w="med" len="med"/>
            <a:tailEnd type="none" w="med" len="med"/>
          </a:ln>
          <a:effectLst/>
        </p:spPr>
      </p:cxnSp>
      <p:sp>
        <p:nvSpPr>
          <p:cNvPr id="342" name="文字方塊 341">
            <a:extLst>
              <a:ext uri="{FF2B5EF4-FFF2-40B4-BE49-F238E27FC236}">
                <a16:creationId xmlns:a16="http://schemas.microsoft.com/office/drawing/2014/main" id="{551B45FC-4771-4408-B015-F29316F686FB}"/>
              </a:ext>
            </a:extLst>
          </p:cNvPr>
          <p:cNvSpPr txBox="1"/>
          <p:nvPr/>
        </p:nvSpPr>
        <p:spPr>
          <a:xfrm>
            <a:off x="4369989" y="32983077"/>
            <a:ext cx="1268998" cy="1015663"/>
          </a:xfrm>
          <a:prstGeom prst="rect">
            <a:avLst/>
          </a:prstGeom>
          <a:noFill/>
        </p:spPr>
        <p:txBody>
          <a:bodyPr wrap="square" rtlCol="0">
            <a:spAutoFit/>
          </a:bodyPr>
          <a:lstStyle/>
          <a:p>
            <a:r>
              <a:rPr lang="en-US" altLang="zh-TW" sz="2000" dirty="0">
                <a:latin typeface="Times New Roman" panose="02020603050405020304" pitchFamily="18" charset="0"/>
                <a:cs typeface="Times New Roman" panose="02020603050405020304" pitchFamily="18" charset="0"/>
              </a:rPr>
              <a:t>Outgoing-Wave B.C.</a:t>
            </a:r>
            <a:endParaRPr lang="zh-TW" altLang="en-US" sz="2000" dirty="0">
              <a:latin typeface="+mn-lt"/>
            </a:endParaRPr>
          </a:p>
        </p:txBody>
      </p:sp>
      <p:graphicFrame>
        <p:nvGraphicFramePr>
          <p:cNvPr id="344" name="物件 343">
            <a:extLst>
              <a:ext uri="{FF2B5EF4-FFF2-40B4-BE49-F238E27FC236}">
                <a16:creationId xmlns:a16="http://schemas.microsoft.com/office/drawing/2014/main" id="{817E6646-844F-4531-A920-2482E2E67073}"/>
              </a:ext>
            </a:extLst>
          </p:cNvPr>
          <p:cNvGraphicFramePr>
            <a:graphicFrameLocks noChangeAspect="1"/>
          </p:cNvGraphicFramePr>
          <p:nvPr>
            <p:extLst>
              <p:ext uri="{D42A27DB-BD31-4B8C-83A1-F6EECF244321}">
                <p14:modId xmlns:p14="http://schemas.microsoft.com/office/powerpoint/2010/main" val="2407898634"/>
              </p:ext>
            </p:extLst>
          </p:nvPr>
        </p:nvGraphicFramePr>
        <p:xfrm>
          <a:off x="5547582" y="33182061"/>
          <a:ext cx="1027112" cy="558800"/>
        </p:xfrm>
        <a:graphic>
          <a:graphicData uri="http://schemas.openxmlformats.org/presentationml/2006/ole">
            <mc:AlternateContent xmlns:mc="http://schemas.openxmlformats.org/markup-compatibility/2006">
              <mc:Choice xmlns:v="urn:schemas-microsoft-com:vml" Requires="v">
                <p:oleObj spid="_x0000_s5010" name="Equation" r:id="rId72" imgW="419040" imgH="228600" progId="Equation.DSMT4">
                  <p:embed/>
                </p:oleObj>
              </mc:Choice>
              <mc:Fallback>
                <p:oleObj name="Equation" r:id="rId72" imgW="419040" imgH="228600" progId="Equation.DSMT4">
                  <p:embed/>
                  <p:pic>
                    <p:nvPicPr>
                      <p:cNvPr id="337" name="物件 336">
                        <a:extLst>
                          <a:ext uri="{FF2B5EF4-FFF2-40B4-BE49-F238E27FC236}">
                            <a16:creationId xmlns:a16="http://schemas.microsoft.com/office/drawing/2014/main" id="{15E63C9D-FE16-4CDC-BF01-D23B7A28AD8F}"/>
                          </a:ext>
                        </a:extLst>
                      </p:cNvPr>
                      <p:cNvPicPr/>
                      <p:nvPr/>
                    </p:nvPicPr>
                    <p:blipFill>
                      <a:blip r:embed="rId73"/>
                      <a:stretch>
                        <a:fillRect/>
                      </a:stretch>
                    </p:blipFill>
                    <p:spPr>
                      <a:xfrm>
                        <a:off x="5547582" y="33182061"/>
                        <a:ext cx="1027112" cy="558800"/>
                      </a:xfrm>
                      <a:prstGeom prst="rect">
                        <a:avLst/>
                      </a:prstGeom>
                    </p:spPr>
                  </p:pic>
                </p:oleObj>
              </mc:Fallback>
            </mc:AlternateContent>
          </a:graphicData>
        </a:graphic>
      </p:graphicFrame>
      <p:cxnSp>
        <p:nvCxnSpPr>
          <p:cNvPr id="349" name="直線單箭頭接點 348">
            <a:extLst>
              <a:ext uri="{FF2B5EF4-FFF2-40B4-BE49-F238E27FC236}">
                <a16:creationId xmlns:a16="http://schemas.microsoft.com/office/drawing/2014/main" id="{2873346E-2EF6-4A1D-902A-999D7AA0B253}"/>
              </a:ext>
            </a:extLst>
          </p:cNvPr>
          <p:cNvCxnSpPr>
            <a:cxnSpLocks/>
          </p:cNvCxnSpPr>
          <p:nvPr/>
        </p:nvCxnSpPr>
        <p:spPr bwMode="auto">
          <a:xfrm flipV="1">
            <a:off x="26805283" y="33389985"/>
            <a:ext cx="0" cy="629452"/>
          </a:xfrm>
          <a:prstGeom prst="straightConnector1">
            <a:avLst/>
          </a:prstGeom>
          <a:solidFill>
            <a:schemeClr val="accent1"/>
          </a:solidFill>
          <a:ln w="28575" cap="flat" cmpd="sng" algn="ctr">
            <a:solidFill>
              <a:schemeClr val="tx1"/>
            </a:solidFill>
            <a:prstDash val="solid"/>
            <a:round/>
            <a:headEnd type="triangle" w="med" len="med"/>
            <a:tailEnd type="none" w="med" len="med"/>
          </a:ln>
          <a:effectLst/>
        </p:spPr>
      </p:cxnSp>
      <p:cxnSp>
        <p:nvCxnSpPr>
          <p:cNvPr id="350" name="直線單箭頭接點 349">
            <a:extLst>
              <a:ext uri="{FF2B5EF4-FFF2-40B4-BE49-F238E27FC236}">
                <a16:creationId xmlns:a16="http://schemas.microsoft.com/office/drawing/2014/main" id="{0FE474A7-2ABA-4C8A-BE47-1A1EB0E63815}"/>
              </a:ext>
            </a:extLst>
          </p:cNvPr>
          <p:cNvCxnSpPr>
            <a:cxnSpLocks/>
          </p:cNvCxnSpPr>
          <p:nvPr/>
        </p:nvCxnSpPr>
        <p:spPr bwMode="auto">
          <a:xfrm flipV="1">
            <a:off x="26518839" y="33426135"/>
            <a:ext cx="0" cy="629452"/>
          </a:xfrm>
          <a:prstGeom prst="straightConnector1">
            <a:avLst/>
          </a:prstGeom>
          <a:solidFill>
            <a:schemeClr val="accent1"/>
          </a:solidFill>
          <a:ln w="28575" cap="flat" cmpd="sng" algn="ctr">
            <a:solidFill>
              <a:schemeClr val="tx1"/>
            </a:solidFill>
            <a:prstDash val="sysDash"/>
            <a:round/>
            <a:headEnd type="triangle" w="med" len="med"/>
            <a:tailEnd type="none" w="med" len="med"/>
          </a:ln>
          <a:effectLst/>
        </p:spPr>
      </p:cxnSp>
      <p:cxnSp>
        <p:nvCxnSpPr>
          <p:cNvPr id="15" name="直線單箭頭接點 14">
            <a:extLst>
              <a:ext uri="{FF2B5EF4-FFF2-40B4-BE49-F238E27FC236}">
                <a16:creationId xmlns:a16="http://schemas.microsoft.com/office/drawing/2014/main" id="{00084238-EC50-499E-BA07-41518DCC3336}"/>
              </a:ext>
            </a:extLst>
          </p:cNvPr>
          <p:cNvCxnSpPr/>
          <p:nvPr/>
        </p:nvCxnSpPr>
        <p:spPr bwMode="auto">
          <a:xfrm flipH="1">
            <a:off x="26206803" y="29459076"/>
            <a:ext cx="312036"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351" name="直線單箭頭接點 350">
            <a:extLst>
              <a:ext uri="{FF2B5EF4-FFF2-40B4-BE49-F238E27FC236}">
                <a16:creationId xmlns:a16="http://schemas.microsoft.com/office/drawing/2014/main" id="{3789A380-9ECE-415F-8574-6C66512A34B6}"/>
              </a:ext>
            </a:extLst>
          </p:cNvPr>
          <p:cNvCxnSpPr>
            <a:cxnSpLocks/>
          </p:cNvCxnSpPr>
          <p:nvPr/>
        </p:nvCxnSpPr>
        <p:spPr bwMode="auto">
          <a:xfrm>
            <a:off x="26518839" y="31660420"/>
            <a:ext cx="0" cy="605079"/>
          </a:xfrm>
          <a:prstGeom prst="straightConnector1">
            <a:avLst/>
          </a:prstGeom>
          <a:solidFill>
            <a:schemeClr val="accent1"/>
          </a:solidFill>
          <a:ln w="28575" cap="flat" cmpd="sng" algn="ctr">
            <a:solidFill>
              <a:schemeClr val="tx1"/>
            </a:solidFill>
            <a:prstDash val="sysDash"/>
            <a:round/>
            <a:headEnd type="triangle" w="med" len="med"/>
            <a:tailEnd type="none" w="med" len="med"/>
          </a:ln>
          <a:effectLst/>
        </p:spPr>
      </p:cxnSp>
      <p:cxnSp>
        <p:nvCxnSpPr>
          <p:cNvPr id="353" name="直線單箭頭接點 352">
            <a:extLst>
              <a:ext uri="{FF2B5EF4-FFF2-40B4-BE49-F238E27FC236}">
                <a16:creationId xmlns:a16="http://schemas.microsoft.com/office/drawing/2014/main" id="{62F1842D-069A-4B8D-B4B7-84D660B4ABA5}"/>
              </a:ext>
            </a:extLst>
          </p:cNvPr>
          <p:cNvCxnSpPr>
            <a:cxnSpLocks/>
          </p:cNvCxnSpPr>
          <p:nvPr/>
        </p:nvCxnSpPr>
        <p:spPr bwMode="auto">
          <a:xfrm>
            <a:off x="26805283" y="29643320"/>
            <a:ext cx="0" cy="740790"/>
          </a:xfrm>
          <a:prstGeom prst="straightConnector1">
            <a:avLst/>
          </a:prstGeom>
          <a:solidFill>
            <a:schemeClr val="accent1"/>
          </a:solidFill>
          <a:ln w="28575" cap="flat" cmpd="sng" algn="ctr">
            <a:solidFill>
              <a:schemeClr val="tx1"/>
            </a:solidFill>
            <a:prstDash val="solid"/>
            <a:round/>
            <a:headEnd type="triangle" w="med" len="med"/>
            <a:tailEnd type="none" w="med" len="med"/>
          </a:ln>
          <a:effectLst/>
        </p:spPr>
      </p:cxnSp>
      <p:sp>
        <p:nvSpPr>
          <p:cNvPr id="326" name="文字方塊 325">
            <a:extLst>
              <a:ext uri="{FF2B5EF4-FFF2-40B4-BE49-F238E27FC236}">
                <a16:creationId xmlns:a16="http://schemas.microsoft.com/office/drawing/2014/main" id="{60194BEF-BA79-4CAF-8336-CDA76E5025C3}"/>
              </a:ext>
            </a:extLst>
          </p:cNvPr>
          <p:cNvSpPr txBox="1"/>
          <p:nvPr/>
        </p:nvSpPr>
        <p:spPr>
          <a:xfrm>
            <a:off x="381247" y="23999583"/>
            <a:ext cx="14566717" cy="1384995"/>
          </a:xfrm>
          <a:prstGeom prst="rect">
            <a:avLst/>
          </a:prstGeom>
          <a:noFill/>
        </p:spPr>
        <p:txBody>
          <a:bodyPr wrap="square">
            <a:spAutoFit/>
          </a:bodyPr>
          <a:lstStyle/>
          <a:p>
            <a:pPr algn="just">
              <a:tabLst>
                <a:tab pos="4129088" algn="l"/>
              </a:tabLst>
            </a:pPr>
            <a:r>
              <a:rPr lang="en-US" altLang="zh-TW" sz="2800" dirty="0">
                <a:latin typeface="+mn-lt"/>
              </a:rPr>
              <a:t>An outgoing-wave B.C. at left boundary for gyro-BWO. (a)Normal model: Out-going wave B.C. at right boundary. (b) Effective model: Truncate the structure at </a:t>
            </a:r>
            <a:r>
              <a:rPr lang="en-US" altLang="zh-TW" sz="2800" i="1" dirty="0">
                <a:latin typeface="+mn-lt"/>
              </a:rPr>
              <a:t>z</a:t>
            </a:r>
            <a:r>
              <a:rPr lang="en-US" altLang="zh-TW" sz="2800" i="1" baseline="-25000" dirty="0">
                <a:latin typeface="+mn-lt"/>
              </a:rPr>
              <a:t>3</a:t>
            </a:r>
            <a:r>
              <a:rPr lang="en-US" altLang="zh-TW" sz="2800" dirty="0">
                <a:latin typeface="+mn-lt"/>
              </a:rPr>
              <a:t> and apply effective B.C. for structure reflection. The output power in Section III(A) was sampled at </a:t>
            </a:r>
            <a:r>
              <a:rPr lang="en-US" altLang="zh-TW" sz="2800" i="1" dirty="0">
                <a:latin typeface="+mn-lt"/>
              </a:rPr>
              <a:t>z</a:t>
            </a:r>
            <a:r>
              <a:rPr lang="en-US" altLang="zh-TW" sz="2800" dirty="0">
                <a:latin typeface="+mn-lt"/>
              </a:rPr>
              <a:t> = </a:t>
            </a:r>
            <a:r>
              <a:rPr lang="en-US" altLang="zh-TW" sz="2800" i="1" dirty="0">
                <a:latin typeface="+mn-lt"/>
              </a:rPr>
              <a:t>z</a:t>
            </a:r>
            <a:r>
              <a:rPr lang="en-US" altLang="zh-TW" sz="2800" i="1" baseline="-25000" dirty="0">
                <a:latin typeface="+mn-lt"/>
              </a:rPr>
              <a:t>3 </a:t>
            </a:r>
            <a:r>
              <a:rPr lang="en-US" altLang="zh-TW" sz="2800" dirty="0">
                <a:latin typeface="+mn-lt"/>
              </a:rPr>
              <a:t>on both</a:t>
            </a:r>
            <a:r>
              <a:rPr lang="zh-TW" altLang="en-US" sz="2800" dirty="0">
                <a:latin typeface="+mn-lt"/>
              </a:rPr>
              <a:t> </a:t>
            </a:r>
            <a:r>
              <a:rPr lang="en-US" altLang="zh-TW" sz="2800" dirty="0">
                <a:latin typeface="+mn-lt"/>
              </a:rPr>
              <a:t>models. </a:t>
            </a:r>
            <a:endParaRPr lang="zh-TW" altLang="en-US" sz="2800" dirty="0"/>
          </a:p>
        </p:txBody>
      </p:sp>
      <p:graphicFrame>
        <p:nvGraphicFramePr>
          <p:cNvPr id="340" name="物件 339">
            <a:extLst>
              <a:ext uri="{FF2B5EF4-FFF2-40B4-BE49-F238E27FC236}">
                <a16:creationId xmlns:a16="http://schemas.microsoft.com/office/drawing/2014/main" id="{CF45DA46-0D4B-4EC4-BDED-D220D694848F}"/>
              </a:ext>
            </a:extLst>
          </p:cNvPr>
          <p:cNvGraphicFramePr>
            <a:graphicFrameLocks noChangeAspect="1"/>
          </p:cNvGraphicFramePr>
          <p:nvPr>
            <p:extLst>
              <p:ext uri="{D42A27DB-BD31-4B8C-83A1-F6EECF244321}">
                <p14:modId xmlns:p14="http://schemas.microsoft.com/office/powerpoint/2010/main" val="4210702212"/>
              </p:ext>
            </p:extLst>
          </p:nvPr>
        </p:nvGraphicFramePr>
        <p:xfrm>
          <a:off x="9178499" y="30049803"/>
          <a:ext cx="798512" cy="477837"/>
        </p:xfrm>
        <a:graphic>
          <a:graphicData uri="http://schemas.openxmlformats.org/presentationml/2006/ole">
            <mc:AlternateContent xmlns:mc="http://schemas.openxmlformats.org/markup-compatibility/2006">
              <mc:Choice xmlns:v="urn:schemas-microsoft-com:vml" Requires="v">
                <p:oleObj spid="_x0000_s5011" name="Equation" r:id="rId74" imgW="380880" imgH="228600" progId="Equation.DSMT4">
                  <p:embed/>
                </p:oleObj>
              </mc:Choice>
              <mc:Fallback>
                <p:oleObj name="Equation" r:id="rId74" imgW="380880" imgH="228600" progId="Equation.DSMT4">
                  <p:embed/>
                  <p:pic>
                    <p:nvPicPr>
                      <p:cNvPr id="367" name="物件 366">
                        <a:extLst>
                          <a:ext uri="{FF2B5EF4-FFF2-40B4-BE49-F238E27FC236}">
                            <a16:creationId xmlns:a16="http://schemas.microsoft.com/office/drawing/2014/main" id="{2928B28A-F78F-4328-B97E-E1A2E900CE4A}"/>
                          </a:ext>
                        </a:extLst>
                      </p:cNvPr>
                      <p:cNvPicPr/>
                      <p:nvPr/>
                    </p:nvPicPr>
                    <p:blipFill>
                      <a:blip r:embed="rId75"/>
                      <a:stretch>
                        <a:fillRect/>
                      </a:stretch>
                    </p:blipFill>
                    <p:spPr>
                      <a:xfrm>
                        <a:off x="9178499" y="30049803"/>
                        <a:ext cx="798512" cy="477837"/>
                      </a:xfrm>
                      <a:prstGeom prst="rect">
                        <a:avLst/>
                      </a:prstGeom>
                    </p:spPr>
                  </p:pic>
                </p:oleObj>
              </mc:Fallback>
            </mc:AlternateContent>
          </a:graphicData>
        </a:graphic>
      </p:graphicFrame>
      <p:sp>
        <p:nvSpPr>
          <p:cNvPr id="355" name="文字方塊 354">
            <a:extLst>
              <a:ext uri="{FF2B5EF4-FFF2-40B4-BE49-F238E27FC236}">
                <a16:creationId xmlns:a16="http://schemas.microsoft.com/office/drawing/2014/main" id="{EB6C256E-4099-4D54-BFA5-42A04DCABAFE}"/>
              </a:ext>
            </a:extLst>
          </p:cNvPr>
          <p:cNvSpPr txBox="1"/>
          <p:nvPr/>
        </p:nvSpPr>
        <p:spPr>
          <a:xfrm>
            <a:off x="619433" y="35301453"/>
            <a:ext cx="14632930" cy="1384995"/>
          </a:xfrm>
          <a:prstGeom prst="rect">
            <a:avLst/>
          </a:prstGeom>
          <a:noFill/>
        </p:spPr>
        <p:txBody>
          <a:bodyPr wrap="square">
            <a:spAutoFit/>
          </a:bodyPr>
          <a:lstStyle/>
          <a:p>
            <a:pPr algn="just"/>
            <a:r>
              <a:rPr lang="en-US" altLang="zh-TW" sz="2800" dirty="0">
                <a:latin typeface="+mn-lt"/>
              </a:rPr>
              <a:t>An intuitive difference between normal and effective model is that they might have different feedback power due to additional beam-wave interaction. This part investigates the relation between feedback power (sampled at  </a:t>
            </a:r>
            <a:r>
              <a:rPr lang="en-US" altLang="zh-TW" sz="2800" i="1" dirty="0">
                <a:latin typeface="+mn-lt"/>
              </a:rPr>
              <a:t>z </a:t>
            </a:r>
            <a:r>
              <a:rPr lang="en-US" altLang="zh-TW" sz="2800" dirty="0">
                <a:latin typeface="+mn-lt"/>
              </a:rPr>
              <a:t>= </a:t>
            </a:r>
            <a:r>
              <a:rPr lang="en-US" altLang="zh-TW" sz="2800" i="1" dirty="0">
                <a:latin typeface="+mn-lt"/>
              </a:rPr>
              <a:t>z</a:t>
            </a:r>
            <a:r>
              <a:rPr lang="en-US" altLang="zh-TW" sz="2800" i="1" baseline="-25000" dirty="0">
                <a:latin typeface="+mn-lt"/>
              </a:rPr>
              <a:t>3</a:t>
            </a:r>
            <a:r>
              <a:rPr lang="en-US" altLang="zh-TW" sz="2800" dirty="0">
                <a:latin typeface="+mn-lt"/>
              </a:rPr>
              <a:t>) and overall efficiency.</a:t>
            </a:r>
            <a:endParaRPr lang="zh-TW" altLang="en-US" sz="2800" dirty="0">
              <a:latin typeface="+mn-lt"/>
            </a:endParaRPr>
          </a:p>
        </p:txBody>
      </p:sp>
      <p:cxnSp>
        <p:nvCxnSpPr>
          <p:cNvPr id="357" name="直線接點 356">
            <a:extLst>
              <a:ext uri="{FF2B5EF4-FFF2-40B4-BE49-F238E27FC236}">
                <a16:creationId xmlns:a16="http://schemas.microsoft.com/office/drawing/2014/main" id="{912BCF26-CF99-48BF-87F3-200C83140DB7}"/>
              </a:ext>
            </a:extLst>
          </p:cNvPr>
          <p:cNvCxnSpPr>
            <a:cxnSpLocks/>
          </p:cNvCxnSpPr>
          <p:nvPr/>
        </p:nvCxnSpPr>
        <p:spPr>
          <a:xfrm>
            <a:off x="6017673" y="18370649"/>
            <a:ext cx="0" cy="1244471"/>
          </a:xfrm>
          <a:prstGeom prst="line">
            <a:avLst/>
          </a:prstGeom>
          <a:ln w="28575">
            <a:solidFill>
              <a:schemeClr val="tx1"/>
            </a:solidFill>
            <a:prstDash val="solid"/>
            <a:headEnd type="triangle" w="med" len="lg"/>
            <a:tailEnd type="none" w="med" len="med"/>
          </a:ln>
        </p:spPr>
        <p:style>
          <a:lnRef idx="1">
            <a:schemeClr val="accent1"/>
          </a:lnRef>
          <a:fillRef idx="0">
            <a:schemeClr val="accent1"/>
          </a:fillRef>
          <a:effectRef idx="0">
            <a:schemeClr val="accent1"/>
          </a:effectRef>
          <a:fontRef idx="minor">
            <a:schemeClr val="tx1"/>
          </a:fontRef>
        </p:style>
      </p:cxnSp>
      <p:cxnSp>
        <p:nvCxnSpPr>
          <p:cNvPr id="359" name="直線接點 358">
            <a:extLst>
              <a:ext uri="{FF2B5EF4-FFF2-40B4-BE49-F238E27FC236}">
                <a16:creationId xmlns:a16="http://schemas.microsoft.com/office/drawing/2014/main" id="{BC4A28B1-3EA7-4557-B4BD-4EF73924E72D}"/>
              </a:ext>
            </a:extLst>
          </p:cNvPr>
          <p:cNvCxnSpPr>
            <a:cxnSpLocks/>
          </p:cNvCxnSpPr>
          <p:nvPr/>
        </p:nvCxnSpPr>
        <p:spPr>
          <a:xfrm>
            <a:off x="5157246" y="18517639"/>
            <a:ext cx="0" cy="1111837"/>
          </a:xfrm>
          <a:prstGeom prst="line">
            <a:avLst/>
          </a:prstGeom>
          <a:ln w="28575">
            <a:solidFill>
              <a:schemeClr val="tx1"/>
            </a:solidFill>
            <a:prstDash val="solid"/>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360" name="直線單箭頭接點 359">
            <a:extLst>
              <a:ext uri="{FF2B5EF4-FFF2-40B4-BE49-F238E27FC236}">
                <a16:creationId xmlns:a16="http://schemas.microsoft.com/office/drawing/2014/main" id="{7E87DD9C-F124-4520-9860-3B75753F6BD6}"/>
              </a:ext>
            </a:extLst>
          </p:cNvPr>
          <p:cNvCxnSpPr>
            <a:cxnSpLocks/>
          </p:cNvCxnSpPr>
          <p:nvPr/>
        </p:nvCxnSpPr>
        <p:spPr>
          <a:xfrm flipV="1">
            <a:off x="1453978" y="17840094"/>
            <a:ext cx="0" cy="1799972"/>
          </a:xfrm>
          <a:prstGeom prst="straightConnector1">
            <a:avLst/>
          </a:prstGeom>
          <a:ln w="38100">
            <a:tailEnd type="triangle" w="med" len="lg"/>
          </a:ln>
        </p:spPr>
        <p:style>
          <a:lnRef idx="1">
            <a:schemeClr val="dk1"/>
          </a:lnRef>
          <a:fillRef idx="0">
            <a:schemeClr val="dk1"/>
          </a:fillRef>
          <a:effectRef idx="0">
            <a:schemeClr val="dk1"/>
          </a:effectRef>
          <a:fontRef idx="minor">
            <a:schemeClr val="tx1"/>
          </a:fontRef>
        </p:style>
      </p:cxnSp>
      <p:cxnSp>
        <p:nvCxnSpPr>
          <p:cNvPr id="361" name="直線接點 360">
            <a:extLst>
              <a:ext uri="{FF2B5EF4-FFF2-40B4-BE49-F238E27FC236}">
                <a16:creationId xmlns:a16="http://schemas.microsoft.com/office/drawing/2014/main" id="{9833D9CF-CB6F-452D-BEA0-7885175E019B}"/>
              </a:ext>
            </a:extLst>
          </p:cNvPr>
          <p:cNvCxnSpPr>
            <a:cxnSpLocks/>
          </p:cNvCxnSpPr>
          <p:nvPr/>
        </p:nvCxnSpPr>
        <p:spPr>
          <a:xfrm>
            <a:off x="2647077" y="18370649"/>
            <a:ext cx="0" cy="1269417"/>
          </a:xfrm>
          <a:prstGeom prst="line">
            <a:avLst/>
          </a:prstGeom>
          <a:ln w="28575">
            <a:solidFill>
              <a:schemeClr val="tx1"/>
            </a:solidFill>
            <a:prstDash val="solid"/>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363" name="直線接點 362">
            <a:extLst>
              <a:ext uri="{FF2B5EF4-FFF2-40B4-BE49-F238E27FC236}">
                <a16:creationId xmlns:a16="http://schemas.microsoft.com/office/drawing/2014/main" id="{E90E13AB-30E1-486A-B0D1-23287880FC80}"/>
              </a:ext>
            </a:extLst>
          </p:cNvPr>
          <p:cNvCxnSpPr>
            <a:cxnSpLocks/>
          </p:cNvCxnSpPr>
          <p:nvPr/>
        </p:nvCxnSpPr>
        <p:spPr>
          <a:xfrm>
            <a:off x="6263524" y="18082500"/>
            <a:ext cx="0" cy="1546976"/>
          </a:xfrm>
          <a:prstGeom prst="line">
            <a:avLst/>
          </a:prstGeom>
          <a:ln w="28575">
            <a:solidFill>
              <a:schemeClr val="tx1"/>
            </a:solidFill>
            <a:prstDash val="solid"/>
            <a:headEnd type="triangle" w="med" len="lg"/>
            <a:tailEnd type="none" w="med" len="med"/>
          </a:ln>
        </p:spPr>
        <p:style>
          <a:lnRef idx="1">
            <a:schemeClr val="accent1"/>
          </a:lnRef>
          <a:fillRef idx="0">
            <a:schemeClr val="accent1"/>
          </a:fillRef>
          <a:effectRef idx="0">
            <a:schemeClr val="accent1"/>
          </a:effectRef>
          <a:fontRef idx="minor">
            <a:schemeClr val="tx1"/>
          </a:fontRef>
        </p:style>
      </p:cxnSp>
      <p:cxnSp>
        <p:nvCxnSpPr>
          <p:cNvPr id="365" name="直線接點 364">
            <a:extLst>
              <a:ext uri="{FF2B5EF4-FFF2-40B4-BE49-F238E27FC236}">
                <a16:creationId xmlns:a16="http://schemas.microsoft.com/office/drawing/2014/main" id="{AAE0F110-F403-4510-893C-B6802BA45389}"/>
              </a:ext>
            </a:extLst>
          </p:cNvPr>
          <p:cNvCxnSpPr>
            <a:cxnSpLocks/>
          </p:cNvCxnSpPr>
          <p:nvPr/>
        </p:nvCxnSpPr>
        <p:spPr>
          <a:xfrm>
            <a:off x="2022525" y="18171909"/>
            <a:ext cx="0" cy="1468157"/>
          </a:xfrm>
          <a:prstGeom prst="line">
            <a:avLst/>
          </a:prstGeom>
          <a:ln w="28575">
            <a:solidFill>
              <a:schemeClr val="tx1"/>
            </a:solidFill>
            <a:prstDash val="solid"/>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366" name="文字方塊 365">
            <a:extLst>
              <a:ext uri="{FF2B5EF4-FFF2-40B4-BE49-F238E27FC236}">
                <a16:creationId xmlns:a16="http://schemas.microsoft.com/office/drawing/2014/main" id="{C6F592EF-E18D-4510-8567-0D54C486C3E7}"/>
              </a:ext>
            </a:extLst>
          </p:cNvPr>
          <p:cNvSpPr txBox="1"/>
          <p:nvPr/>
        </p:nvSpPr>
        <p:spPr>
          <a:xfrm>
            <a:off x="5394566" y="17431153"/>
            <a:ext cx="372218" cy="461665"/>
          </a:xfrm>
          <a:prstGeom prst="rect">
            <a:avLst/>
          </a:prstGeom>
          <a:noFill/>
        </p:spPr>
        <p:txBody>
          <a:bodyPr wrap="none" rtlCol="0">
            <a:spAutoFit/>
          </a:bodyPr>
          <a:lstStyle/>
          <a:p>
            <a:r>
              <a:rPr lang="en-US" altLang="zh-TW" sz="2400" i="1" dirty="0">
                <a:latin typeface="+mn-lt"/>
              </a:rPr>
              <a:t>l</a:t>
            </a:r>
            <a:r>
              <a:rPr lang="en-US" altLang="zh-TW" sz="2400" i="1" baseline="-25000" dirty="0">
                <a:latin typeface="+mn-lt"/>
              </a:rPr>
              <a:t>3</a:t>
            </a:r>
            <a:endParaRPr lang="zh-TW" altLang="en-US" sz="2400" dirty="0">
              <a:latin typeface="+mn-lt"/>
            </a:endParaRPr>
          </a:p>
        </p:txBody>
      </p:sp>
      <p:sp>
        <p:nvSpPr>
          <p:cNvPr id="371" name="文字方塊 370">
            <a:extLst>
              <a:ext uri="{FF2B5EF4-FFF2-40B4-BE49-F238E27FC236}">
                <a16:creationId xmlns:a16="http://schemas.microsoft.com/office/drawing/2014/main" id="{8C0A208C-6AA3-416F-A5A7-ABDAE009EC52}"/>
              </a:ext>
            </a:extLst>
          </p:cNvPr>
          <p:cNvSpPr txBox="1"/>
          <p:nvPr/>
        </p:nvSpPr>
        <p:spPr>
          <a:xfrm>
            <a:off x="6260037" y="16980746"/>
            <a:ext cx="704451" cy="461665"/>
          </a:xfrm>
          <a:prstGeom prst="rect">
            <a:avLst/>
          </a:prstGeom>
          <a:noFill/>
        </p:spPr>
        <p:txBody>
          <a:bodyPr wrap="square" rtlCol="0">
            <a:spAutoFit/>
          </a:bodyPr>
          <a:lstStyle/>
          <a:p>
            <a:r>
              <a:rPr lang="en-US" altLang="zh-TW" sz="2400" i="1" dirty="0">
                <a:latin typeface="+mn-lt"/>
              </a:rPr>
              <a:t>l</a:t>
            </a:r>
            <a:r>
              <a:rPr lang="en-US" altLang="zh-TW" sz="2400" i="1" baseline="-25000" dirty="0">
                <a:latin typeface="+mn-lt"/>
              </a:rPr>
              <a:t>4</a:t>
            </a:r>
            <a:endParaRPr lang="zh-TW" altLang="en-US" sz="2400" dirty="0">
              <a:latin typeface="+mn-lt"/>
            </a:endParaRPr>
          </a:p>
        </p:txBody>
      </p:sp>
      <p:sp>
        <p:nvSpPr>
          <p:cNvPr id="372" name="文字方塊 371">
            <a:extLst>
              <a:ext uri="{FF2B5EF4-FFF2-40B4-BE49-F238E27FC236}">
                <a16:creationId xmlns:a16="http://schemas.microsoft.com/office/drawing/2014/main" id="{D505E3D2-0A59-4D7D-A444-1DB2DE80495D}"/>
              </a:ext>
            </a:extLst>
          </p:cNvPr>
          <p:cNvSpPr txBox="1"/>
          <p:nvPr/>
        </p:nvSpPr>
        <p:spPr>
          <a:xfrm>
            <a:off x="6374521" y="17414416"/>
            <a:ext cx="372218" cy="461665"/>
          </a:xfrm>
          <a:prstGeom prst="rect">
            <a:avLst/>
          </a:prstGeom>
          <a:noFill/>
        </p:spPr>
        <p:txBody>
          <a:bodyPr wrap="none" rtlCol="0">
            <a:spAutoFit/>
          </a:bodyPr>
          <a:lstStyle/>
          <a:p>
            <a:r>
              <a:rPr lang="en-US" altLang="zh-TW" sz="2400" i="1" dirty="0">
                <a:latin typeface="+mn-lt"/>
              </a:rPr>
              <a:t>l</a:t>
            </a:r>
            <a:r>
              <a:rPr lang="en-US" altLang="zh-TW" sz="2400" i="1" baseline="-25000" dirty="0">
                <a:latin typeface="+mn-lt"/>
              </a:rPr>
              <a:t>5</a:t>
            </a:r>
            <a:endParaRPr lang="zh-TW" altLang="en-US" sz="2400" dirty="0">
              <a:latin typeface="+mn-lt"/>
            </a:endParaRPr>
          </a:p>
        </p:txBody>
      </p:sp>
      <p:sp>
        <p:nvSpPr>
          <p:cNvPr id="373" name="文字方塊 372">
            <a:extLst>
              <a:ext uri="{FF2B5EF4-FFF2-40B4-BE49-F238E27FC236}">
                <a16:creationId xmlns:a16="http://schemas.microsoft.com/office/drawing/2014/main" id="{33762AEC-64C5-4328-9A37-B26CBD6C8A70}"/>
              </a:ext>
            </a:extLst>
          </p:cNvPr>
          <p:cNvSpPr txBox="1"/>
          <p:nvPr/>
        </p:nvSpPr>
        <p:spPr>
          <a:xfrm>
            <a:off x="3706746" y="17418578"/>
            <a:ext cx="372218" cy="461665"/>
          </a:xfrm>
          <a:prstGeom prst="rect">
            <a:avLst/>
          </a:prstGeom>
          <a:noFill/>
        </p:spPr>
        <p:txBody>
          <a:bodyPr wrap="none" rtlCol="0">
            <a:spAutoFit/>
          </a:bodyPr>
          <a:lstStyle/>
          <a:p>
            <a:r>
              <a:rPr lang="en-US" altLang="zh-TW" sz="2400" i="1" dirty="0">
                <a:latin typeface="+mn-lt"/>
              </a:rPr>
              <a:t>l</a:t>
            </a:r>
            <a:r>
              <a:rPr lang="en-US" altLang="zh-TW" sz="2400" i="1" baseline="-25000" dirty="0">
                <a:latin typeface="+mn-lt"/>
              </a:rPr>
              <a:t>2</a:t>
            </a:r>
            <a:endParaRPr lang="zh-TW" altLang="en-US" sz="2400" dirty="0">
              <a:latin typeface="+mn-lt"/>
            </a:endParaRPr>
          </a:p>
        </p:txBody>
      </p:sp>
      <p:sp>
        <p:nvSpPr>
          <p:cNvPr id="374" name="文字方塊 373">
            <a:extLst>
              <a:ext uri="{FF2B5EF4-FFF2-40B4-BE49-F238E27FC236}">
                <a16:creationId xmlns:a16="http://schemas.microsoft.com/office/drawing/2014/main" id="{3B39B3FA-11BE-4D22-8E5E-030926ED1508}"/>
              </a:ext>
            </a:extLst>
          </p:cNvPr>
          <p:cNvSpPr txBox="1"/>
          <p:nvPr/>
        </p:nvSpPr>
        <p:spPr>
          <a:xfrm>
            <a:off x="2143929" y="17423519"/>
            <a:ext cx="372218" cy="461665"/>
          </a:xfrm>
          <a:prstGeom prst="rect">
            <a:avLst/>
          </a:prstGeom>
          <a:noFill/>
        </p:spPr>
        <p:txBody>
          <a:bodyPr wrap="none" rtlCol="0">
            <a:spAutoFit/>
          </a:bodyPr>
          <a:lstStyle/>
          <a:p>
            <a:r>
              <a:rPr lang="en-US" altLang="zh-TW" sz="2400" i="1" dirty="0">
                <a:latin typeface="+mn-lt"/>
              </a:rPr>
              <a:t>l</a:t>
            </a:r>
            <a:r>
              <a:rPr lang="en-US" altLang="zh-TW" sz="2400" i="1" baseline="-25000" dirty="0">
                <a:latin typeface="+mn-lt"/>
              </a:rPr>
              <a:t>1</a:t>
            </a:r>
            <a:endParaRPr lang="zh-TW" altLang="en-US" sz="2400" i="1" baseline="-25000" dirty="0">
              <a:latin typeface="+mn-lt"/>
            </a:endParaRPr>
          </a:p>
        </p:txBody>
      </p:sp>
      <p:cxnSp>
        <p:nvCxnSpPr>
          <p:cNvPr id="375" name="直線單箭頭接點 374">
            <a:extLst>
              <a:ext uri="{FF2B5EF4-FFF2-40B4-BE49-F238E27FC236}">
                <a16:creationId xmlns:a16="http://schemas.microsoft.com/office/drawing/2014/main" id="{E5F9A3C5-2662-46B9-91B1-937CD6EEA03A}"/>
              </a:ext>
            </a:extLst>
          </p:cNvPr>
          <p:cNvCxnSpPr>
            <a:cxnSpLocks/>
          </p:cNvCxnSpPr>
          <p:nvPr/>
        </p:nvCxnSpPr>
        <p:spPr>
          <a:xfrm flipV="1">
            <a:off x="1453978" y="19629476"/>
            <a:ext cx="5502627" cy="2"/>
          </a:xfrm>
          <a:prstGeom prst="straightConnector1">
            <a:avLst/>
          </a:prstGeom>
          <a:ln w="38100">
            <a:tailEnd type="triangle" w="med" len="lg"/>
          </a:ln>
        </p:spPr>
        <p:style>
          <a:lnRef idx="1">
            <a:schemeClr val="dk1"/>
          </a:lnRef>
          <a:fillRef idx="0">
            <a:schemeClr val="dk1"/>
          </a:fillRef>
          <a:effectRef idx="0">
            <a:schemeClr val="dk1"/>
          </a:effectRef>
          <a:fontRef idx="minor">
            <a:schemeClr val="tx1"/>
          </a:fontRef>
        </p:style>
      </p:cxnSp>
      <p:sp>
        <p:nvSpPr>
          <p:cNvPr id="381" name="橢圓 380">
            <a:extLst>
              <a:ext uri="{FF2B5EF4-FFF2-40B4-BE49-F238E27FC236}">
                <a16:creationId xmlns:a16="http://schemas.microsoft.com/office/drawing/2014/main" id="{90CC6A1C-E156-4A25-9AF6-96AEA83FDD70}"/>
              </a:ext>
            </a:extLst>
          </p:cNvPr>
          <p:cNvSpPr/>
          <p:nvPr/>
        </p:nvSpPr>
        <p:spPr>
          <a:xfrm>
            <a:off x="1980162" y="17834626"/>
            <a:ext cx="93362" cy="933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382" name="橢圓 381">
            <a:extLst>
              <a:ext uri="{FF2B5EF4-FFF2-40B4-BE49-F238E27FC236}">
                <a16:creationId xmlns:a16="http://schemas.microsoft.com/office/drawing/2014/main" id="{9D931F15-5A52-4553-B321-BA3F3E0E77AD}"/>
              </a:ext>
            </a:extLst>
          </p:cNvPr>
          <p:cNvSpPr/>
          <p:nvPr/>
        </p:nvSpPr>
        <p:spPr>
          <a:xfrm>
            <a:off x="2600207" y="17834626"/>
            <a:ext cx="93362" cy="933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383" name="橢圓 382">
            <a:extLst>
              <a:ext uri="{FF2B5EF4-FFF2-40B4-BE49-F238E27FC236}">
                <a16:creationId xmlns:a16="http://schemas.microsoft.com/office/drawing/2014/main" id="{FEE94456-B038-4469-92C9-588D959A9F82}"/>
              </a:ext>
            </a:extLst>
          </p:cNvPr>
          <p:cNvSpPr/>
          <p:nvPr/>
        </p:nvSpPr>
        <p:spPr>
          <a:xfrm>
            <a:off x="5110563" y="17834626"/>
            <a:ext cx="93362" cy="933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384" name="橢圓 383">
            <a:extLst>
              <a:ext uri="{FF2B5EF4-FFF2-40B4-BE49-F238E27FC236}">
                <a16:creationId xmlns:a16="http://schemas.microsoft.com/office/drawing/2014/main" id="{817D1AC4-11B0-4D89-9410-B7ABF3871F31}"/>
              </a:ext>
            </a:extLst>
          </p:cNvPr>
          <p:cNvSpPr/>
          <p:nvPr/>
        </p:nvSpPr>
        <p:spPr>
          <a:xfrm>
            <a:off x="6216950" y="17834626"/>
            <a:ext cx="93362" cy="933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386" name="橢圓 385">
            <a:extLst>
              <a:ext uri="{FF2B5EF4-FFF2-40B4-BE49-F238E27FC236}">
                <a16:creationId xmlns:a16="http://schemas.microsoft.com/office/drawing/2014/main" id="{A070CF6D-8E44-4F27-952E-F97F7911C70C}"/>
              </a:ext>
            </a:extLst>
          </p:cNvPr>
          <p:cNvSpPr/>
          <p:nvPr/>
        </p:nvSpPr>
        <p:spPr>
          <a:xfrm>
            <a:off x="5973327" y="17834626"/>
            <a:ext cx="93362" cy="933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387" name="橢圓 386">
            <a:extLst>
              <a:ext uri="{FF2B5EF4-FFF2-40B4-BE49-F238E27FC236}">
                <a16:creationId xmlns:a16="http://schemas.microsoft.com/office/drawing/2014/main" id="{E4CE94AC-4DDD-4A49-8B20-0C6B033E9FEB}"/>
              </a:ext>
            </a:extLst>
          </p:cNvPr>
          <p:cNvSpPr/>
          <p:nvPr/>
        </p:nvSpPr>
        <p:spPr>
          <a:xfrm>
            <a:off x="6793666" y="17834626"/>
            <a:ext cx="93362" cy="933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cxnSp>
        <p:nvCxnSpPr>
          <p:cNvPr id="388" name="直線單箭頭接點 387">
            <a:extLst>
              <a:ext uri="{FF2B5EF4-FFF2-40B4-BE49-F238E27FC236}">
                <a16:creationId xmlns:a16="http://schemas.microsoft.com/office/drawing/2014/main" id="{E9283ED5-6E93-4DDA-8D8D-C4499BDF220B}"/>
              </a:ext>
            </a:extLst>
          </p:cNvPr>
          <p:cNvCxnSpPr>
            <a:cxnSpLocks/>
          </p:cNvCxnSpPr>
          <p:nvPr/>
        </p:nvCxnSpPr>
        <p:spPr>
          <a:xfrm>
            <a:off x="2011465" y="17880413"/>
            <a:ext cx="639582" cy="0"/>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389" name="直線單箭頭接點 388">
            <a:extLst>
              <a:ext uri="{FF2B5EF4-FFF2-40B4-BE49-F238E27FC236}">
                <a16:creationId xmlns:a16="http://schemas.microsoft.com/office/drawing/2014/main" id="{3C12E234-7663-41D6-9BC3-80E005AD3FD6}"/>
              </a:ext>
            </a:extLst>
          </p:cNvPr>
          <p:cNvCxnSpPr>
            <a:cxnSpLocks/>
          </p:cNvCxnSpPr>
          <p:nvPr/>
        </p:nvCxnSpPr>
        <p:spPr>
          <a:xfrm>
            <a:off x="2646017" y="17880413"/>
            <a:ext cx="2499515" cy="0"/>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390" name="直線單箭頭接點 389">
            <a:extLst>
              <a:ext uri="{FF2B5EF4-FFF2-40B4-BE49-F238E27FC236}">
                <a16:creationId xmlns:a16="http://schemas.microsoft.com/office/drawing/2014/main" id="{145DAE29-D0F1-4F44-AE4E-7BDF9097DDA8}"/>
              </a:ext>
            </a:extLst>
          </p:cNvPr>
          <p:cNvCxnSpPr>
            <a:cxnSpLocks/>
          </p:cNvCxnSpPr>
          <p:nvPr/>
        </p:nvCxnSpPr>
        <p:spPr>
          <a:xfrm>
            <a:off x="5158873" y="17877981"/>
            <a:ext cx="882182" cy="0"/>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391" name="直線單箭頭接點 390">
            <a:extLst>
              <a:ext uri="{FF2B5EF4-FFF2-40B4-BE49-F238E27FC236}">
                <a16:creationId xmlns:a16="http://schemas.microsoft.com/office/drawing/2014/main" id="{C33E3D2B-1F87-426B-8062-FE0CA76F601B}"/>
              </a:ext>
            </a:extLst>
          </p:cNvPr>
          <p:cNvCxnSpPr>
            <a:cxnSpLocks/>
          </p:cNvCxnSpPr>
          <p:nvPr/>
        </p:nvCxnSpPr>
        <p:spPr>
          <a:xfrm>
            <a:off x="6004634" y="17880413"/>
            <a:ext cx="265375" cy="0"/>
          </a:xfrm>
          <a:prstGeom prst="straightConnector1">
            <a:avLst/>
          </a:prstGeom>
          <a:ln>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393" name="直線單箭頭接點 392">
            <a:extLst>
              <a:ext uri="{FF2B5EF4-FFF2-40B4-BE49-F238E27FC236}">
                <a16:creationId xmlns:a16="http://schemas.microsoft.com/office/drawing/2014/main" id="{A0B94B03-36CA-4B2D-8B5A-DD18B539CE96}"/>
              </a:ext>
            </a:extLst>
          </p:cNvPr>
          <p:cNvCxnSpPr>
            <a:cxnSpLocks/>
          </p:cNvCxnSpPr>
          <p:nvPr/>
        </p:nvCxnSpPr>
        <p:spPr>
          <a:xfrm>
            <a:off x="6241804" y="17880413"/>
            <a:ext cx="619130" cy="0"/>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394" name="手繪多邊形: 圖案 393">
            <a:extLst>
              <a:ext uri="{FF2B5EF4-FFF2-40B4-BE49-F238E27FC236}">
                <a16:creationId xmlns:a16="http://schemas.microsoft.com/office/drawing/2014/main" id="{622169E2-678D-4302-96A2-532D77149A57}"/>
              </a:ext>
            </a:extLst>
          </p:cNvPr>
          <p:cNvSpPr/>
          <p:nvPr/>
        </p:nvSpPr>
        <p:spPr>
          <a:xfrm>
            <a:off x="6114505" y="17169812"/>
            <a:ext cx="141625" cy="714820"/>
          </a:xfrm>
          <a:custGeom>
            <a:avLst/>
            <a:gdLst>
              <a:gd name="connsiteX0" fmla="*/ 0 w 194072"/>
              <a:gd name="connsiteY0" fmla="*/ 350044 h 350044"/>
              <a:gd name="connsiteX1" fmla="*/ 146447 w 194072"/>
              <a:gd name="connsiteY1" fmla="*/ 2381 h 350044"/>
              <a:gd name="connsiteX2" fmla="*/ 194072 w 194072"/>
              <a:gd name="connsiteY2" fmla="*/ 0 h 350044"/>
            </a:gdLst>
            <a:ahLst/>
            <a:cxnLst>
              <a:cxn ang="0">
                <a:pos x="connsiteX0" y="connsiteY0"/>
              </a:cxn>
              <a:cxn ang="0">
                <a:pos x="connsiteX1" y="connsiteY1"/>
              </a:cxn>
              <a:cxn ang="0">
                <a:pos x="connsiteX2" y="connsiteY2"/>
              </a:cxn>
            </a:cxnLst>
            <a:rect l="l" t="t" r="r" b="b"/>
            <a:pathLst>
              <a:path w="194072" h="350044">
                <a:moveTo>
                  <a:pt x="0" y="350044"/>
                </a:moveTo>
                <a:lnTo>
                  <a:pt x="146447" y="2381"/>
                </a:lnTo>
                <a:lnTo>
                  <a:pt x="194072"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grpSp>
        <p:nvGrpSpPr>
          <p:cNvPr id="395" name="群組 394">
            <a:extLst>
              <a:ext uri="{FF2B5EF4-FFF2-40B4-BE49-F238E27FC236}">
                <a16:creationId xmlns:a16="http://schemas.microsoft.com/office/drawing/2014/main" id="{02DF54A4-BC33-4411-AA64-EEF1D20F8837}"/>
              </a:ext>
            </a:extLst>
          </p:cNvPr>
          <p:cNvGrpSpPr/>
          <p:nvPr/>
        </p:nvGrpSpPr>
        <p:grpSpPr>
          <a:xfrm>
            <a:off x="2033991" y="18082500"/>
            <a:ext cx="4855706" cy="423506"/>
            <a:chOff x="848222" y="2140489"/>
            <a:chExt cx="2377815" cy="207389"/>
          </a:xfrm>
        </p:grpSpPr>
        <p:cxnSp>
          <p:nvCxnSpPr>
            <p:cNvPr id="396" name="直線接點 395">
              <a:extLst>
                <a:ext uri="{FF2B5EF4-FFF2-40B4-BE49-F238E27FC236}">
                  <a16:creationId xmlns:a16="http://schemas.microsoft.com/office/drawing/2014/main" id="{8371348D-442E-44E5-A122-51C3B2D8118F}"/>
                </a:ext>
              </a:extLst>
            </p:cNvPr>
            <p:cNvCxnSpPr>
              <a:cxnSpLocks/>
            </p:cNvCxnSpPr>
            <p:nvPr/>
          </p:nvCxnSpPr>
          <p:spPr>
            <a:xfrm>
              <a:off x="1149662" y="2287909"/>
              <a:ext cx="1228619" cy="580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直線接點 396">
              <a:extLst>
                <a:ext uri="{FF2B5EF4-FFF2-40B4-BE49-F238E27FC236}">
                  <a16:creationId xmlns:a16="http://schemas.microsoft.com/office/drawing/2014/main" id="{AC137F9D-D9DD-42EF-964D-B5D73F96D332}"/>
                </a:ext>
              </a:extLst>
            </p:cNvPr>
            <p:cNvCxnSpPr>
              <a:cxnSpLocks/>
            </p:cNvCxnSpPr>
            <p:nvPr/>
          </p:nvCxnSpPr>
          <p:spPr>
            <a:xfrm flipV="1">
              <a:off x="2378029" y="2287909"/>
              <a:ext cx="423433" cy="59969"/>
            </a:xfrm>
            <a:prstGeom prst="line">
              <a:avLst/>
            </a:prstGeom>
            <a:ln w="38100">
              <a:solidFill>
                <a:schemeClr val="tx1"/>
              </a:solidFill>
              <a:tailEnd w="med" len="lg"/>
            </a:ln>
          </p:spPr>
          <p:style>
            <a:lnRef idx="1">
              <a:schemeClr val="accent1"/>
            </a:lnRef>
            <a:fillRef idx="0">
              <a:schemeClr val="accent1"/>
            </a:fillRef>
            <a:effectRef idx="0">
              <a:schemeClr val="accent1"/>
            </a:effectRef>
            <a:fontRef idx="minor">
              <a:schemeClr val="tx1"/>
            </a:fontRef>
          </p:style>
        </p:cxnSp>
        <p:cxnSp>
          <p:nvCxnSpPr>
            <p:cNvPr id="401" name="直線接點 400">
              <a:extLst>
                <a:ext uri="{FF2B5EF4-FFF2-40B4-BE49-F238E27FC236}">
                  <a16:creationId xmlns:a16="http://schemas.microsoft.com/office/drawing/2014/main" id="{F1B6232F-4CFE-468F-B1BF-6FD84ADABB25}"/>
                </a:ext>
              </a:extLst>
            </p:cNvPr>
            <p:cNvCxnSpPr>
              <a:cxnSpLocks/>
            </p:cNvCxnSpPr>
            <p:nvPr/>
          </p:nvCxnSpPr>
          <p:spPr>
            <a:xfrm>
              <a:off x="848222" y="2184272"/>
              <a:ext cx="305837" cy="105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直線接點 401">
              <a:extLst>
                <a:ext uri="{FF2B5EF4-FFF2-40B4-BE49-F238E27FC236}">
                  <a16:creationId xmlns:a16="http://schemas.microsoft.com/office/drawing/2014/main" id="{C383D3DE-B5B4-47CB-8944-A970FDE50397}"/>
                </a:ext>
              </a:extLst>
            </p:cNvPr>
            <p:cNvCxnSpPr>
              <a:cxnSpLocks/>
            </p:cNvCxnSpPr>
            <p:nvPr/>
          </p:nvCxnSpPr>
          <p:spPr>
            <a:xfrm flipV="1">
              <a:off x="2798371" y="2140489"/>
              <a:ext cx="126395" cy="146104"/>
            </a:xfrm>
            <a:prstGeom prst="line">
              <a:avLst/>
            </a:prstGeom>
            <a:ln w="38100">
              <a:solidFill>
                <a:schemeClr val="tx1"/>
              </a:solidFill>
              <a:tailEnd w="med" len="lg"/>
            </a:ln>
          </p:spPr>
          <p:style>
            <a:lnRef idx="1">
              <a:schemeClr val="accent1"/>
            </a:lnRef>
            <a:fillRef idx="0">
              <a:schemeClr val="accent1"/>
            </a:fillRef>
            <a:effectRef idx="0">
              <a:schemeClr val="accent1"/>
            </a:effectRef>
            <a:fontRef idx="minor">
              <a:schemeClr val="tx1"/>
            </a:fontRef>
          </p:style>
        </p:cxnSp>
        <p:cxnSp>
          <p:nvCxnSpPr>
            <p:cNvPr id="403" name="直線接點 402">
              <a:extLst>
                <a:ext uri="{FF2B5EF4-FFF2-40B4-BE49-F238E27FC236}">
                  <a16:creationId xmlns:a16="http://schemas.microsoft.com/office/drawing/2014/main" id="{D7912F27-4607-43E3-A837-687CB7AD4997}"/>
                </a:ext>
              </a:extLst>
            </p:cNvPr>
            <p:cNvCxnSpPr>
              <a:cxnSpLocks/>
            </p:cNvCxnSpPr>
            <p:nvPr/>
          </p:nvCxnSpPr>
          <p:spPr>
            <a:xfrm>
              <a:off x="2922579" y="2140489"/>
              <a:ext cx="303458"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404" name="文字方塊 403">
            <a:extLst>
              <a:ext uri="{FF2B5EF4-FFF2-40B4-BE49-F238E27FC236}">
                <a16:creationId xmlns:a16="http://schemas.microsoft.com/office/drawing/2014/main" id="{28DBECF8-F2A4-4980-B892-E19EBDF7F90F}"/>
              </a:ext>
            </a:extLst>
          </p:cNvPr>
          <p:cNvSpPr txBox="1"/>
          <p:nvPr/>
        </p:nvSpPr>
        <p:spPr>
          <a:xfrm>
            <a:off x="1848670" y="19560686"/>
            <a:ext cx="423514" cy="461665"/>
          </a:xfrm>
          <a:prstGeom prst="rect">
            <a:avLst/>
          </a:prstGeom>
          <a:noFill/>
        </p:spPr>
        <p:txBody>
          <a:bodyPr wrap="none" rtlCol="0">
            <a:spAutoFit/>
          </a:bodyPr>
          <a:lstStyle/>
          <a:p>
            <a:r>
              <a:rPr lang="en-US" altLang="zh-TW" sz="2400" i="1" dirty="0">
                <a:latin typeface="+mn-lt"/>
              </a:rPr>
              <a:t>z</a:t>
            </a:r>
            <a:r>
              <a:rPr lang="en-US" altLang="zh-TW" sz="2400" i="1" baseline="-25000" dirty="0">
                <a:latin typeface="+mn-lt"/>
              </a:rPr>
              <a:t>1</a:t>
            </a:r>
            <a:endParaRPr lang="zh-TW" altLang="en-US" sz="2400" i="1" baseline="-25000" dirty="0">
              <a:latin typeface="+mn-lt"/>
            </a:endParaRPr>
          </a:p>
        </p:txBody>
      </p:sp>
      <p:sp>
        <p:nvSpPr>
          <p:cNvPr id="405" name="文字方塊 404">
            <a:extLst>
              <a:ext uri="{FF2B5EF4-FFF2-40B4-BE49-F238E27FC236}">
                <a16:creationId xmlns:a16="http://schemas.microsoft.com/office/drawing/2014/main" id="{B2D6DE2B-F5CA-41DD-A91A-C2A0F78A623C}"/>
              </a:ext>
            </a:extLst>
          </p:cNvPr>
          <p:cNvSpPr txBox="1"/>
          <p:nvPr/>
        </p:nvSpPr>
        <p:spPr>
          <a:xfrm>
            <a:off x="2418392" y="19560686"/>
            <a:ext cx="423514" cy="461665"/>
          </a:xfrm>
          <a:prstGeom prst="rect">
            <a:avLst/>
          </a:prstGeom>
          <a:noFill/>
        </p:spPr>
        <p:txBody>
          <a:bodyPr wrap="none" rtlCol="0">
            <a:spAutoFit/>
          </a:bodyPr>
          <a:lstStyle/>
          <a:p>
            <a:r>
              <a:rPr lang="en-US" altLang="zh-TW" sz="2400" i="1" dirty="0">
                <a:latin typeface="+mn-lt"/>
              </a:rPr>
              <a:t>z</a:t>
            </a:r>
            <a:r>
              <a:rPr lang="en-US" altLang="zh-TW" sz="2400" i="1" baseline="-25000" dirty="0">
                <a:latin typeface="+mn-lt"/>
              </a:rPr>
              <a:t>2</a:t>
            </a:r>
            <a:endParaRPr lang="zh-TW" altLang="en-US" sz="2400" i="1" baseline="-25000" dirty="0">
              <a:latin typeface="+mn-lt"/>
            </a:endParaRPr>
          </a:p>
        </p:txBody>
      </p:sp>
      <p:sp>
        <p:nvSpPr>
          <p:cNvPr id="406" name="文字方塊 405">
            <a:extLst>
              <a:ext uri="{FF2B5EF4-FFF2-40B4-BE49-F238E27FC236}">
                <a16:creationId xmlns:a16="http://schemas.microsoft.com/office/drawing/2014/main" id="{CF65B0D2-DA10-46A1-B4C1-84BCEC72FA84}"/>
              </a:ext>
            </a:extLst>
          </p:cNvPr>
          <p:cNvSpPr txBox="1"/>
          <p:nvPr/>
        </p:nvSpPr>
        <p:spPr>
          <a:xfrm>
            <a:off x="4938672" y="19560686"/>
            <a:ext cx="423514" cy="461665"/>
          </a:xfrm>
          <a:prstGeom prst="rect">
            <a:avLst/>
          </a:prstGeom>
          <a:noFill/>
        </p:spPr>
        <p:txBody>
          <a:bodyPr wrap="none" rtlCol="0">
            <a:spAutoFit/>
          </a:bodyPr>
          <a:lstStyle/>
          <a:p>
            <a:r>
              <a:rPr lang="en-US" altLang="zh-TW" sz="2400" i="1" dirty="0">
                <a:latin typeface="+mn-lt"/>
              </a:rPr>
              <a:t>z</a:t>
            </a:r>
            <a:r>
              <a:rPr lang="en-US" altLang="zh-TW" sz="2400" i="1" baseline="-25000" dirty="0">
                <a:latin typeface="+mn-lt"/>
              </a:rPr>
              <a:t>3</a:t>
            </a:r>
            <a:endParaRPr lang="zh-TW" altLang="en-US" sz="2400" i="1" baseline="-25000" dirty="0">
              <a:latin typeface="+mn-lt"/>
            </a:endParaRPr>
          </a:p>
        </p:txBody>
      </p:sp>
      <p:sp>
        <p:nvSpPr>
          <p:cNvPr id="410" name="文字方塊 409">
            <a:extLst>
              <a:ext uri="{FF2B5EF4-FFF2-40B4-BE49-F238E27FC236}">
                <a16:creationId xmlns:a16="http://schemas.microsoft.com/office/drawing/2014/main" id="{085542B7-8922-4071-8946-671108AFD030}"/>
              </a:ext>
            </a:extLst>
          </p:cNvPr>
          <p:cNvSpPr txBox="1"/>
          <p:nvPr/>
        </p:nvSpPr>
        <p:spPr>
          <a:xfrm>
            <a:off x="5810702" y="19560686"/>
            <a:ext cx="423514" cy="461665"/>
          </a:xfrm>
          <a:prstGeom prst="rect">
            <a:avLst/>
          </a:prstGeom>
          <a:noFill/>
        </p:spPr>
        <p:txBody>
          <a:bodyPr wrap="none" rtlCol="0">
            <a:spAutoFit/>
          </a:bodyPr>
          <a:lstStyle/>
          <a:p>
            <a:r>
              <a:rPr lang="en-US" altLang="zh-TW" sz="2400" i="1" dirty="0">
                <a:latin typeface="+mn-lt"/>
              </a:rPr>
              <a:t>z</a:t>
            </a:r>
            <a:r>
              <a:rPr lang="en-US" altLang="zh-TW" sz="2400" i="1" baseline="-25000" dirty="0">
                <a:latin typeface="+mn-lt"/>
              </a:rPr>
              <a:t>4</a:t>
            </a:r>
            <a:endParaRPr lang="zh-TW" altLang="en-US" sz="2400" i="1" baseline="-25000" dirty="0">
              <a:latin typeface="+mn-lt"/>
            </a:endParaRPr>
          </a:p>
        </p:txBody>
      </p:sp>
      <p:sp>
        <p:nvSpPr>
          <p:cNvPr id="411" name="文字方塊 410">
            <a:extLst>
              <a:ext uri="{FF2B5EF4-FFF2-40B4-BE49-F238E27FC236}">
                <a16:creationId xmlns:a16="http://schemas.microsoft.com/office/drawing/2014/main" id="{EFA21EE4-9D53-479B-8A8C-F8130DE9FA35}"/>
              </a:ext>
            </a:extLst>
          </p:cNvPr>
          <p:cNvSpPr txBox="1"/>
          <p:nvPr/>
        </p:nvSpPr>
        <p:spPr>
          <a:xfrm>
            <a:off x="6054796" y="19560686"/>
            <a:ext cx="423514" cy="461665"/>
          </a:xfrm>
          <a:prstGeom prst="rect">
            <a:avLst/>
          </a:prstGeom>
          <a:noFill/>
        </p:spPr>
        <p:txBody>
          <a:bodyPr wrap="none" rtlCol="0">
            <a:spAutoFit/>
          </a:bodyPr>
          <a:lstStyle/>
          <a:p>
            <a:r>
              <a:rPr lang="en-US" altLang="zh-TW" sz="2400" i="1" dirty="0">
                <a:latin typeface="+mn-lt"/>
              </a:rPr>
              <a:t>z</a:t>
            </a:r>
            <a:r>
              <a:rPr lang="en-US" altLang="zh-TW" sz="2400" i="1" baseline="-25000" dirty="0">
                <a:latin typeface="+mn-lt"/>
              </a:rPr>
              <a:t>5</a:t>
            </a:r>
            <a:endParaRPr lang="zh-TW" altLang="en-US" sz="2400" i="1" baseline="-25000" dirty="0">
              <a:latin typeface="+mn-lt"/>
            </a:endParaRPr>
          </a:p>
        </p:txBody>
      </p:sp>
      <p:sp>
        <p:nvSpPr>
          <p:cNvPr id="412" name="文字方塊 411">
            <a:extLst>
              <a:ext uri="{FF2B5EF4-FFF2-40B4-BE49-F238E27FC236}">
                <a16:creationId xmlns:a16="http://schemas.microsoft.com/office/drawing/2014/main" id="{5AF0E57A-56B4-4518-972A-3B31731E2CCE}"/>
              </a:ext>
            </a:extLst>
          </p:cNvPr>
          <p:cNvSpPr txBox="1"/>
          <p:nvPr/>
        </p:nvSpPr>
        <p:spPr>
          <a:xfrm>
            <a:off x="2021014" y="18648825"/>
            <a:ext cx="407484" cy="461665"/>
          </a:xfrm>
          <a:prstGeom prst="rect">
            <a:avLst/>
          </a:prstGeom>
          <a:noFill/>
        </p:spPr>
        <p:txBody>
          <a:bodyPr wrap="none" rtlCol="0">
            <a:spAutoFit/>
          </a:bodyPr>
          <a:lstStyle/>
          <a:p>
            <a:r>
              <a:rPr lang="en-US" altLang="zh-TW" sz="2400" i="1" dirty="0">
                <a:latin typeface="+mn-lt"/>
              </a:rPr>
              <a:t>r</a:t>
            </a:r>
            <a:r>
              <a:rPr lang="en-US" altLang="zh-TW" sz="2400" i="1" baseline="-25000" dirty="0">
                <a:latin typeface="+mn-lt"/>
              </a:rPr>
              <a:t>1</a:t>
            </a:r>
            <a:endParaRPr lang="zh-TW" altLang="en-US" sz="2400" i="1" baseline="-25000" dirty="0">
              <a:latin typeface="+mn-lt"/>
            </a:endParaRPr>
          </a:p>
        </p:txBody>
      </p:sp>
      <p:sp>
        <p:nvSpPr>
          <p:cNvPr id="413" name="文字方塊 412">
            <a:extLst>
              <a:ext uri="{FF2B5EF4-FFF2-40B4-BE49-F238E27FC236}">
                <a16:creationId xmlns:a16="http://schemas.microsoft.com/office/drawing/2014/main" id="{8FEEF884-D467-458B-ADEF-F95140F437BC}"/>
              </a:ext>
            </a:extLst>
          </p:cNvPr>
          <p:cNvSpPr txBox="1"/>
          <p:nvPr/>
        </p:nvSpPr>
        <p:spPr>
          <a:xfrm>
            <a:off x="2637632" y="18648825"/>
            <a:ext cx="407484" cy="461665"/>
          </a:xfrm>
          <a:prstGeom prst="rect">
            <a:avLst/>
          </a:prstGeom>
          <a:noFill/>
        </p:spPr>
        <p:txBody>
          <a:bodyPr wrap="none" rtlCol="0">
            <a:spAutoFit/>
          </a:bodyPr>
          <a:lstStyle/>
          <a:p>
            <a:r>
              <a:rPr lang="en-US" altLang="zh-TW" sz="2400" i="1" dirty="0">
                <a:latin typeface="+mn-lt"/>
              </a:rPr>
              <a:t>r</a:t>
            </a:r>
            <a:r>
              <a:rPr lang="en-US" altLang="zh-TW" sz="2400" i="1" baseline="-25000" dirty="0">
                <a:latin typeface="+mn-lt"/>
              </a:rPr>
              <a:t>2</a:t>
            </a:r>
            <a:endParaRPr lang="zh-TW" altLang="en-US" sz="2400" i="1" baseline="-25000" dirty="0">
              <a:latin typeface="+mn-lt"/>
            </a:endParaRPr>
          </a:p>
        </p:txBody>
      </p:sp>
      <p:sp>
        <p:nvSpPr>
          <p:cNvPr id="415" name="文字方塊 414">
            <a:extLst>
              <a:ext uri="{FF2B5EF4-FFF2-40B4-BE49-F238E27FC236}">
                <a16:creationId xmlns:a16="http://schemas.microsoft.com/office/drawing/2014/main" id="{A721CCCE-3275-4489-8888-4D121CBAFBC2}"/>
              </a:ext>
            </a:extLst>
          </p:cNvPr>
          <p:cNvSpPr txBox="1"/>
          <p:nvPr/>
        </p:nvSpPr>
        <p:spPr>
          <a:xfrm>
            <a:off x="5141029" y="18648825"/>
            <a:ext cx="407484" cy="461665"/>
          </a:xfrm>
          <a:prstGeom prst="rect">
            <a:avLst/>
          </a:prstGeom>
          <a:noFill/>
        </p:spPr>
        <p:txBody>
          <a:bodyPr wrap="none" rtlCol="0">
            <a:spAutoFit/>
          </a:bodyPr>
          <a:lstStyle/>
          <a:p>
            <a:r>
              <a:rPr lang="en-US" altLang="zh-TW" sz="2400" i="1" dirty="0">
                <a:latin typeface="+mn-lt"/>
              </a:rPr>
              <a:t>r</a:t>
            </a:r>
            <a:r>
              <a:rPr lang="en-US" altLang="zh-TW" sz="2400" i="1" baseline="-25000" dirty="0">
                <a:latin typeface="+mn-lt"/>
              </a:rPr>
              <a:t>3</a:t>
            </a:r>
            <a:endParaRPr lang="zh-TW" altLang="en-US" sz="2400" i="1" baseline="-25000" dirty="0">
              <a:latin typeface="+mn-lt"/>
            </a:endParaRPr>
          </a:p>
        </p:txBody>
      </p:sp>
      <p:sp>
        <p:nvSpPr>
          <p:cNvPr id="417" name="文字方塊 416">
            <a:extLst>
              <a:ext uri="{FF2B5EF4-FFF2-40B4-BE49-F238E27FC236}">
                <a16:creationId xmlns:a16="http://schemas.microsoft.com/office/drawing/2014/main" id="{C68DC2CB-F247-43DB-AC7A-55C66422F376}"/>
              </a:ext>
            </a:extLst>
          </p:cNvPr>
          <p:cNvSpPr txBox="1"/>
          <p:nvPr/>
        </p:nvSpPr>
        <p:spPr>
          <a:xfrm>
            <a:off x="5653654" y="18648825"/>
            <a:ext cx="407484" cy="461665"/>
          </a:xfrm>
          <a:prstGeom prst="rect">
            <a:avLst/>
          </a:prstGeom>
          <a:noFill/>
        </p:spPr>
        <p:txBody>
          <a:bodyPr wrap="none" rtlCol="0">
            <a:spAutoFit/>
          </a:bodyPr>
          <a:lstStyle/>
          <a:p>
            <a:r>
              <a:rPr lang="en-US" altLang="zh-TW" sz="2400" i="1" dirty="0">
                <a:latin typeface="+mn-lt"/>
              </a:rPr>
              <a:t>r</a:t>
            </a:r>
            <a:r>
              <a:rPr lang="en-US" altLang="zh-TW" sz="2400" i="1" baseline="-25000" dirty="0">
                <a:latin typeface="+mn-lt"/>
              </a:rPr>
              <a:t>4</a:t>
            </a:r>
            <a:endParaRPr lang="zh-TW" altLang="en-US" sz="2400" i="1" baseline="-25000" dirty="0">
              <a:latin typeface="+mn-lt"/>
            </a:endParaRPr>
          </a:p>
        </p:txBody>
      </p:sp>
      <p:sp>
        <p:nvSpPr>
          <p:cNvPr id="423" name="文字方塊 422">
            <a:extLst>
              <a:ext uri="{FF2B5EF4-FFF2-40B4-BE49-F238E27FC236}">
                <a16:creationId xmlns:a16="http://schemas.microsoft.com/office/drawing/2014/main" id="{EBDF1D74-F996-4AFA-8561-ADACA2CD1219}"/>
              </a:ext>
            </a:extLst>
          </p:cNvPr>
          <p:cNvSpPr txBox="1"/>
          <p:nvPr/>
        </p:nvSpPr>
        <p:spPr>
          <a:xfrm>
            <a:off x="6234816" y="18648825"/>
            <a:ext cx="407484" cy="461665"/>
          </a:xfrm>
          <a:prstGeom prst="rect">
            <a:avLst/>
          </a:prstGeom>
          <a:noFill/>
        </p:spPr>
        <p:txBody>
          <a:bodyPr wrap="none" rtlCol="0">
            <a:spAutoFit/>
          </a:bodyPr>
          <a:lstStyle/>
          <a:p>
            <a:r>
              <a:rPr lang="en-US" altLang="zh-TW" sz="2400" i="1" dirty="0">
                <a:latin typeface="+mn-lt"/>
              </a:rPr>
              <a:t>r</a:t>
            </a:r>
            <a:r>
              <a:rPr lang="en-US" altLang="zh-TW" sz="2400" i="1" baseline="-25000" dirty="0">
                <a:latin typeface="+mn-lt"/>
              </a:rPr>
              <a:t>5</a:t>
            </a:r>
            <a:endParaRPr lang="zh-TW" altLang="en-US" sz="2400" i="1" baseline="-25000" dirty="0">
              <a:latin typeface="+mn-lt"/>
            </a:endParaRPr>
          </a:p>
        </p:txBody>
      </p:sp>
      <p:sp>
        <p:nvSpPr>
          <p:cNvPr id="426" name="文字方塊 425">
            <a:extLst>
              <a:ext uri="{FF2B5EF4-FFF2-40B4-BE49-F238E27FC236}">
                <a16:creationId xmlns:a16="http://schemas.microsoft.com/office/drawing/2014/main" id="{BC6D830D-8B75-4940-8A43-A7DD5B485CF3}"/>
              </a:ext>
            </a:extLst>
          </p:cNvPr>
          <p:cNvSpPr txBox="1"/>
          <p:nvPr/>
        </p:nvSpPr>
        <p:spPr>
          <a:xfrm>
            <a:off x="1112390" y="17977134"/>
            <a:ext cx="481855" cy="461665"/>
          </a:xfrm>
          <a:prstGeom prst="rect">
            <a:avLst/>
          </a:prstGeom>
          <a:noFill/>
        </p:spPr>
        <p:txBody>
          <a:bodyPr wrap="square" rtlCol="0">
            <a:spAutoFit/>
          </a:bodyPr>
          <a:lstStyle/>
          <a:p>
            <a:r>
              <a:rPr lang="en-US" altLang="zh-TW" sz="2400" i="1" dirty="0">
                <a:latin typeface="+mn-lt"/>
              </a:rPr>
              <a:t>r</a:t>
            </a:r>
            <a:endParaRPr lang="zh-TW" altLang="en-US" sz="2400" i="1" baseline="-25000" dirty="0">
              <a:latin typeface="+mn-lt"/>
            </a:endParaRPr>
          </a:p>
        </p:txBody>
      </p:sp>
      <p:sp>
        <p:nvSpPr>
          <p:cNvPr id="428" name="文字方塊 427">
            <a:extLst>
              <a:ext uri="{FF2B5EF4-FFF2-40B4-BE49-F238E27FC236}">
                <a16:creationId xmlns:a16="http://schemas.microsoft.com/office/drawing/2014/main" id="{2A33807C-21F0-40DE-8D63-55E111C488F5}"/>
              </a:ext>
            </a:extLst>
          </p:cNvPr>
          <p:cNvSpPr txBox="1"/>
          <p:nvPr/>
        </p:nvSpPr>
        <p:spPr>
          <a:xfrm>
            <a:off x="6705483" y="19574445"/>
            <a:ext cx="304892" cy="461665"/>
          </a:xfrm>
          <a:prstGeom prst="rect">
            <a:avLst/>
          </a:prstGeom>
          <a:noFill/>
        </p:spPr>
        <p:txBody>
          <a:bodyPr wrap="none" rtlCol="0">
            <a:spAutoFit/>
          </a:bodyPr>
          <a:lstStyle/>
          <a:p>
            <a:r>
              <a:rPr lang="en-US" altLang="zh-TW" sz="2400" i="1" dirty="0">
                <a:latin typeface="+mn-lt"/>
              </a:rPr>
              <a:t>z</a:t>
            </a:r>
            <a:endParaRPr lang="zh-TW" altLang="en-US" sz="2400" i="1" baseline="-25000" dirty="0">
              <a:latin typeface="+mn-lt"/>
            </a:endParaRPr>
          </a:p>
        </p:txBody>
      </p:sp>
      <p:grpSp>
        <p:nvGrpSpPr>
          <p:cNvPr id="438" name="群組 437">
            <a:extLst>
              <a:ext uri="{FF2B5EF4-FFF2-40B4-BE49-F238E27FC236}">
                <a16:creationId xmlns:a16="http://schemas.microsoft.com/office/drawing/2014/main" id="{E22C72E0-5F49-4ED0-BD9E-8D3EC948855A}"/>
              </a:ext>
            </a:extLst>
          </p:cNvPr>
          <p:cNvGrpSpPr/>
          <p:nvPr/>
        </p:nvGrpSpPr>
        <p:grpSpPr>
          <a:xfrm>
            <a:off x="4438568" y="21619546"/>
            <a:ext cx="1343559" cy="609270"/>
            <a:chOff x="9252403" y="3806339"/>
            <a:chExt cx="648678" cy="294159"/>
          </a:xfrm>
        </p:grpSpPr>
        <p:sp>
          <p:nvSpPr>
            <p:cNvPr id="439" name="箭號: 迴轉箭號 438">
              <a:extLst>
                <a:ext uri="{FF2B5EF4-FFF2-40B4-BE49-F238E27FC236}">
                  <a16:creationId xmlns:a16="http://schemas.microsoft.com/office/drawing/2014/main" id="{812E797A-460D-4B26-9D50-0EF56427409A}"/>
                </a:ext>
              </a:extLst>
            </p:cNvPr>
            <p:cNvSpPr/>
            <p:nvPr/>
          </p:nvSpPr>
          <p:spPr>
            <a:xfrm rot="5400000">
              <a:off x="9282110" y="3801382"/>
              <a:ext cx="269409" cy="328823"/>
            </a:xfrm>
            <a:prstGeom prst="uturnArrow">
              <a:avLst>
                <a:gd name="adj1" fmla="val 11241"/>
                <a:gd name="adj2" fmla="val 17034"/>
                <a:gd name="adj3" fmla="val 29345"/>
                <a:gd name="adj4" fmla="val 43750"/>
                <a:gd name="adj5" fmla="val 75000"/>
              </a:avLst>
            </a:prstGeom>
            <a:noFill/>
            <a:ln>
              <a:solidFill>
                <a:srgbClr val="0000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40" name="箭號: 向右 439">
              <a:extLst>
                <a:ext uri="{FF2B5EF4-FFF2-40B4-BE49-F238E27FC236}">
                  <a16:creationId xmlns:a16="http://schemas.microsoft.com/office/drawing/2014/main" id="{AFEF9759-6DF5-4983-9835-945022322ED0}"/>
                </a:ext>
              </a:extLst>
            </p:cNvPr>
            <p:cNvSpPr/>
            <p:nvPr/>
          </p:nvSpPr>
          <p:spPr>
            <a:xfrm>
              <a:off x="9252403" y="3806339"/>
              <a:ext cx="648678" cy="80629"/>
            </a:xfrm>
            <a:prstGeom prst="rightArrow">
              <a:avLst>
                <a:gd name="adj1" fmla="val 37811"/>
                <a:gd name="adj2" fmla="val 50000"/>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441" name="文字方塊 440">
            <a:extLst>
              <a:ext uri="{FF2B5EF4-FFF2-40B4-BE49-F238E27FC236}">
                <a16:creationId xmlns:a16="http://schemas.microsoft.com/office/drawing/2014/main" id="{484F451A-C910-4FCE-B7F3-9E96726378C5}"/>
              </a:ext>
            </a:extLst>
          </p:cNvPr>
          <p:cNvSpPr txBox="1"/>
          <p:nvPr/>
        </p:nvSpPr>
        <p:spPr>
          <a:xfrm flipH="1">
            <a:off x="1548797" y="18735417"/>
            <a:ext cx="540917" cy="523220"/>
          </a:xfrm>
          <a:prstGeom prst="rect">
            <a:avLst/>
          </a:prstGeom>
          <a:noFill/>
        </p:spPr>
        <p:txBody>
          <a:bodyPr wrap="square" rtlCol="0">
            <a:spAutoFit/>
          </a:bodyPr>
          <a:lstStyle/>
          <a:p>
            <a:r>
              <a:rPr lang="en-US" altLang="zh-TW" sz="2800" i="1" dirty="0">
                <a:solidFill>
                  <a:schemeClr val="accent6">
                    <a:lumMod val="60000"/>
                    <a:lumOff val="40000"/>
                  </a:schemeClr>
                </a:solidFill>
                <a:latin typeface="+mn-lt"/>
              </a:rPr>
              <a:t>e</a:t>
            </a:r>
            <a:r>
              <a:rPr lang="en-US" altLang="zh-TW" sz="2800" i="1" baseline="30000" dirty="0">
                <a:solidFill>
                  <a:schemeClr val="accent6">
                    <a:lumMod val="60000"/>
                    <a:lumOff val="40000"/>
                  </a:schemeClr>
                </a:solidFill>
                <a:latin typeface="+mn-lt"/>
              </a:rPr>
              <a:t>-</a:t>
            </a:r>
            <a:endParaRPr lang="zh-TW" altLang="en-US" sz="2800" i="1" baseline="30000" dirty="0">
              <a:solidFill>
                <a:schemeClr val="accent6">
                  <a:lumMod val="60000"/>
                  <a:lumOff val="40000"/>
                </a:schemeClr>
              </a:solidFill>
              <a:latin typeface="+mn-lt"/>
            </a:endParaRPr>
          </a:p>
        </p:txBody>
      </p:sp>
      <p:sp>
        <p:nvSpPr>
          <p:cNvPr id="442" name="箭號: 向右 441">
            <a:extLst>
              <a:ext uri="{FF2B5EF4-FFF2-40B4-BE49-F238E27FC236}">
                <a16:creationId xmlns:a16="http://schemas.microsoft.com/office/drawing/2014/main" id="{292396F4-60BF-4A36-8226-7640B9C02E5B}"/>
              </a:ext>
            </a:extLst>
          </p:cNvPr>
          <p:cNvSpPr/>
          <p:nvPr/>
        </p:nvSpPr>
        <p:spPr bwMode="auto">
          <a:xfrm>
            <a:off x="1505731" y="19161689"/>
            <a:ext cx="508686" cy="261606"/>
          </a:xfrm>
          <a:prstGeom prst="rightArrow">
            <a:avLst>
              <a:gd name="adj1" fmla="val 16711"/>
              <a:gd name="adj2" fmla="val 47226"/>
            </a:avLst>
          </a:prstGeom>
          <a:solidFill>
            <a:srgbClr val="6B6BC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1" lang="zh-TW" altLang="en-US" sz="8200" b="0" i="0" u="none" strike="noStrike" cap="none" normalizeH="0" baseline="0">
              <a:ln>
                <a:noFill/>
              </a:ln>
              <a:solidFill>
                <a:schemeClr val="tx1"/>
              </a:solidFill>
              <a:effectLst/>
              <a:latin typeface="Arial" charset="0"/>
              <a:ea typeface="新細明體" charset="-120"/>
            </a:endParaRPr>
          </a:p>
        </p:txBody>
      </p:sp>
      <p:cxnSp>
        <p:nvCxnSpPr>
          <p:cNvPr id="443" name="直線接點 442">
            <a:extLst>
              <a:ext uri="{FF2B5EF4-FFF2-40B4-BE49-F238E27FC236}">
                <a16:creationId xmlns:a16="http://schemas.microsoft.com/office/drawing/2014/main" id="{5701C536-1D09-4A61-A0F3-99C646DB3619}"/>
              </a:ext>
            </a:extLst>
          </p:cNvPr>
          <p:cNvCxnSpPr>
            <a:cxnSpLocks/>
          </p:cNvCxnSpPr>
          <p:nvPr/>
        </p:nvCxnSpPr>
        <p:spPr>
          <a:xfrm>
            <a:off x="6011349" y="20638437"/>
            <a:ext cx="0" cy="1806723"/>
          </a:xfrm>
          <a:prstGeom prst="line">
            <a:avLst/>
          </a:prstGeom>
          <a:ln w="28575">
            <a:solidFill>
              <a:schemeClr val="bg2">
                <a:lumMod val="40000"/>
                <a:lumOff val="6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4" name="直線接點 443">
            <a:extLst>
              <a:ext uri="{FF2B5EF4-FFF2-40B4-BE49-F238E27FC236}">
                <a16:creationId xmlns:a16="http://schemas.microsoft.com/office/drawing/2014/main" id="{8AC0E763-0EEE-4E5C-8C2D-3594B7B16A5F}"/>
              </a:ext>
            </a:extLst>
          </p:cNvPr>
          <p:cNvCxnSpPr>
            <a:cxnSpLocks/>
          </p:cNvCxnSpPr>
          <p:nvPr/>
        </p:nvCxnSpPr>
        <p:spPr>
          <a:xfrm>
            <a:off x="5150922" y="20785427"/>
            <a:ext cx="0" cy="1659733"/>
          </a:xfrm>
          <a:prstGeom prst="line">
            <a:avLst/>
          </a:prstGeom>
          <a:ln w="28575">
            <a:solidFill>
              <a:srgbClr val="0000FF"/>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5" name="直線單箭頭接點 444">
            <a:extLst>
              <a:ext uri="{FF2B5EF4-FFF2-40B4-BE49-F238E27FC236}">
                <a16:creationId xmlns:a16="http://schemas.microsoft.com/office/drawing/2014/main" id="{EE32EC3C-A267-4583-8BCA-A395F223C161}"/>
              </a:ext>
            </a:extLst>
          </p:cNvPr>
          <p:cNvCxnSpPr>
            <a:cxnSpLocks/>
          </p:cNvCxnSpPr>
          <p:nvPr/>
        </p:nvCxnSpPr>
        <p:spPr>
          <a:xfrm flipV="1">
            <a:off x="1447654" y="20107882"/>
            <a:ext cx="0" cy="2337278"/>
          </a:xfrm>
          <a:prstGeom prst="straightConnector1">
            <a:avLst/>
          </a:prstGeom>
          <a:ln w="38100">
            <a:tailEnd type="triangle" w="med" len="lg"/>
          </a:ln>
        </p:spPr>
        <p:style>
          <a:lnRef idx="1">
            <a:schemeClr val="dk1"/>
          </a:lnRef>
          <a:fillRef idx="0">
            <a:schemeClr val="dk1"/>
          </a:fillRef>
          <a:effectRef idx="0">
            <a:schemeClr val="dk1"/>
          </a:effectRef>
          <a:fontRef idx="minor">
            <a:schemeClr val="tx1"/>
          </a:fontRef>
        </p:style>
      </p:cxnSp>
      <p:cxnSp>
        <p:nvCxnSpPr>
          <p:cNvPr id="446" name="直線接點 445">
            <a:extLst>
              <a:ext uri="{FF2B5EF4-FFF2-40B4-BE49-F238E27FC236}">
                <a16:creationId xmlns:a16="http://schemas.microsoft.com/office/drawing/2014/main" id="{83412366-A143-46A7-83F1-1AA97D3278FD}"/>
              </a:ext>
            </a:extLst>
          </p:cNvPr>
          <p:cNvCxnSpPr>
            <a:cxnSpLocks/>
          </p:cNvCxnSpPr>
          <p:nvPr/>
        </p:nvCxnSpPr>
        <p:spPr>
          <a:xfrm>
            <a:off x="2640753" y="20638437"/>
            <a:ext cx="0" cy="1806723"/>
          </a:xfrm>
          <a:prstGeom prst="line">
            <a:avLst/>
          </a:prstGeom>
          <a:ln w="28575">
            <a:solidFill>
              <a:schemeClr val="bg2">
                <a:lumMod val="40000"/>
                <a:lumOff val="6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7" name="直線接點 446">
            <a:extLst>
              <a:ext uri="{FF2B5EF4-FFF2-40B4-BE49-F238E27FC236}">
                <a16:creationId xmlns:a16="http://schemas.microsoft.com/office/drawing/2014/main" id="{68B277FC-2BE0-4DB6-B949-6477E7BB2F8D}"/>
              </a:ext>
            </a:extLst>
          </p:cNvPr>
          <p:cNvCxnSpPr>
            <a:cxnSpLocks/>
          </p:cNvCxnSpPr>
          <p:nvPr/>
        </p:nvCxnSpPr>
        <p:spPr>
          <a:xfrm>
            <a:off x="6257200" y="20350288"/>
            <a:ext cx="0" cy="2094872"/>
          </a:xfrm>
          <a:prstGeom prst="line">
            <a:avLst/>
          </a:prstGeom>
          <a:ln w="28575">
            <a:solidFill>
              <a:schemeClr val="bg2">
                <a:lumMod val="40000"/>
                <a:lumOff val="6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8" name="直線接點 447">
            <a:extLst>
              <a:ext uri="{FF2B5EF4-FFF2-40B4-BE49-F238E27FC236}">
                <a16:creationId xmlns:a16="http://schemas.microsoft.com/office/drawing/2014/main" id="{C0C3CA59-C7EA-486E-8D26-8B165AA78CE8}"/>
              </a:ext>
            </a:extLst>
          </p:cNvPr>
          <p:cNvCxnSpPr>
            <a:cxnSpLocks/>
          </p:cNvCxnSpPr>
          <p:nvPr/>
        </p:nvCxnSpPr>
        <p:spPr>
          <a:xfrm>
            <a:off x="2016201" y="20439697"/>
            <a:ext cx="0" cy="2005463"/>
          </a:xfrm>
          <a:prstGeom prst="line">
            <a:avLst/>
          </a:prstGeom>
          <a:ln w="28575">
            <a:solidFill>
              <a:srgbClr val="007F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9" name="直線單箭頭接點 448">
            <a:extLst>
              <a:ext uri="{FF2B5EF4-FFF2-40B4-BE49-F238E27FC236}">
                <a16:creationId xmlns:a16="http://schemas.microsoft.com/office/drawing/2014/main" id="{37C918C4-E3FF-42FA-8B94-C9CB5BD27B3D}"/>
              </a:ext>
            </a:extLst>
          </p:cNvPr>
          <p:cNvCxnSpPr>
            <a:cxnSpLocks/>
          </p:cNvCxnSpPr>
          <p:nvPr/>
        </p:nvCxnSpPr>
        <p:spPr>
          <a:xfrm flipV="1">
            <a:off x="1447654" y="22445160"/>
            <a:ext cx="5502627" cy="2"/>
          </a:xfrm>
          <a:prstGeom prst="straightConnector1">
            <a:avLst/>
          </a:prstGeom>
          <a:ln w="38100">
            <a:tailEnd type="triangle" w="med" len="lg"/>
          </a:ln>
        </p:spPr>
        <p:style>
          <a:lnRef idx="1">
            <a:schemeClr val="dk1"/>
          </a:lnRef>
          <a:fillRef idx="0">
            <a:schemeClr val="dk1"/>
          </a:fillRef>
          <a:effectRef idx="0">
            <a:schemeClr val="dk1"/>
          </a:effectRef>
          <a:fontRef idx="minor">
            <a:schemeClr val="tx1"/>
          </a:fontRef>
        </p:style>
      </p:cxnSp>
      <p:grpSp>
        <p:nvGrpSpPr>
          <p:cNvPr id="450" name="群組 449">
            <a:extLst>
              <a:ext uri="{FF2B5EF4-FFF2-40B4-BE49-F238E27FC236}">
                <a16:creationId xmlns:a16="http://schemas.microsoft.com/office/drawing/2014/main" id="{E0B118DA-13AA-4676-B4D1-A07F6C9E6827}"/>
              </a:ext>
            </a:extLst>
          </p:cNvPr>
          <p:cNvGrpSpPr/>
          <p:nvPr/>
        </p:nvGrpSpPr>
        <p:grpSpPr>
          <a:xfrm>
            <a:off x="2027667" y="20350288"/>
            <a:ext cx="4855706" cy="423506"/>
            <a:chOff x="848222" y="2140489"/>
            <a:chExt cx="2377815" cy="207389"/>
          </a:xfrm>
        </p:grpSpPr>
        <p:cxnSp>
          <p:nvCxnSpPr>
            <p:cNvPr id="451" name="直線接點 450">
              <a:extLst>
                <a:ext uri="{FF2B5EF4-FFF2-40B4-BE49-F238E27FC236}">
                  <a16:creationId xmlns:a16="http://schemas.microsoft.com/office/drawing/2014/main" id="{6CE8D35A-04E4-43F4-92DB-32E0B04541F7}"/>
                </a:ext>
              </a:extLst>
            </p:cNvPr>
            <p:cNvCxnSpPr>
              <a:cxnSpLocks/>
            </p:cNvCxnSpPr>
            <p:nvPr/>
          </p:nvCxnSpPr>
          <p:spPr>
            <a:xfrm>
              <a:off x="1149662" y="2287909"/>
              <a:ext cx="1228619" cy="580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直線接點 451">
              <a:extLst>
                <a:ext uri="{FF2B5EF4-FFF2-40B4-BE49-F238E27FC236}">
                  <a16:creationId xmlns:a16="http://schemas.microsoft.com/office/drawing/2014/main" id="{6D616D2E-A878-48FB-89B1-8951C1069D8E}"/>
                </a:ext>
              </a:extLst>
            </p:cNvPr>
            <p:cNvCxnSpPr>
              <a:cxnSpLocks/>
            </p:cNvCxnSpPr>
            <p:nvPr/>
          </p:nvCxnSpPr>
          <p:spPr>
            <a:xfrm flipV="1">
              <a:off x="2378029" y="2287909"/>
              <a:ext cx="423433" cy="59969"/>
            </a:xfrm>
            <a:prstGeom prst="line">
              <a:avLst/>
            </a:prstGeom>
            <a:ln w="38100">
              <a:solidFill>
                <a:schemeClr val="tx1"/>
              </a:solidFill>
              <a:prstDash val="sysDot"/>
              <a:tailEnd w="med" len="lg"/>
            </a:ln>
          </p:spPr>
          <p:style>
            <a:lnRef idx="1">
              <a:schemeClr val="accent1"/>
            </a:lnRef>
            <a:fillRef idx="0">
              <a:schemeClr val="accent1"/>
            </a:fillRef>
            <a:effectRef idx="0">
              <a:schemeClr val="accent1"/>
            </a:effectRef>
            <a:fontRef idx="minor">
              <a:schemeClr val="tx1"/>
            </a:fontRef>
          </p:style>
        </p:cxnSp>
        <p:cxnSp>
          <p:nvCxnSpPr>
            <p:cNvPr id="453" name="直線接點 452">
              <a:extLst>
                <a:ext uri="{FF2B5EF4-FFF2-40B4-BE49-F238E27FC236}">
                  <a16:creationId xmlns:a16="http://schemas.microsoft.com/office/drawing/2014/main" id="{F948804B-6AD6-4AFB-A28C-A4F31AF1491D}"/>
                </a:ext>
              </a:extLst>
            </p:cNvPr>
            <p:cNvCxnSpPr>
              <a:cxnSpLocks/>
            </p:cNvCxnSpPr>
            <p:nvPr/>
          </p:nvCxnSpPr>
          <p:spPr>
            <a:xfrm>
              <a:off x="848222" y="2184272"/>
              <a:ext cx="305837" cy="105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6" name="直線接點 465">
              <a:extLst>
                <a:ext uri="{FF2B5EF4-FFF2-40B4-BE49-F238E27FC236}">
                  <a16:creationId xmlns:a16="http://schemas.microsoft.com/office/drawing/2014/main" id="{824E8B2F-F31A-484A-9202-3F1753136027}"/>
                </a:ext>
              </a:extLst>
            </p:cNvPr>
            <p:cNvCxnSpPr>
              <a:cxnSpLocks/>
            </p:cNvCxnSpPr>
            <p:nvPr/>
          </p:nvCxnSpPr>
          <p:spPr>
            <a:xfrm flipV="1">
              <a:off x="2798371" y="2140489"/>
              <a:ext cx="126395" cy="146104"/>
            </a:xfrm>
            <a:prstGeom prst="line">
              <a:avLst/>
            </a:prstGeom>
            <a:ln w="38100">
              <a:solidFill>
                <a:schemeClr val="tx1"/>
              </a:solidFill>
              <a:prstDash val="sysDot"/>
              <a:tailEnd w="med" len="lg"/>
            </a:ln>
          </p:spPr>
          <p:style>
            <a:lnRef idx="1">
              <a:schemeClr val="accent1"/>
            </a:lnRef>
            <a:fillRef idx="0">
              <a:schemeClr val="accent1"/>
            </a:fillRef>
            <a:effectRef idx="0">
              <a:schemeClr val="accent1"/>
            </a:effectRef>
            <a:fontRef idx="minor">
              <a:schemeClr val="tx1"/>
            </a:fontRef>
          </p:style>
        </p:cxnSp>
        <p:cxnSp>
          <p:nvCxnSpPr>
            <p:cNvPr id="467" name="直線接點 466">
              <a:extLst>
                <a:ext uri="{FF2B5EF4-FFF2-40B4-BE49-F238E27FC236}">
                  <a16:creationId xmlns:a16="http://schemas.microsoft.com/office/drawing/2014/main" id="{F342B813-5687-4ADD-AAB3-39B02EA2B466}"/>
                </a:ext>
              </a:extLst>
            </p:cNvPr>
            <p:cNvCxnSpPr>
              <a:cxnSpLocks/>
            </p:cNvCxnSpPr>
            <p:nvPr/>
          </p:nvCxnSpPr>
          <p:spPr>
            <a:xfrm>
              <a:off x="2922579" y="2140489"/>
              <a:ext cx="30345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72" name="文字方塊 471">
            <a:extLst>
              <a:ext uri="{FF2B5EF4-FFF2-40B4-BE49-F238E27FC236}">
                <a16:creationId xmlns:a16="http://schemas.microsoft.com/office/drawing/2014/main" id="{7676BDFF-6DC9-45DB-9DC3-18C8459C1114}"/>
              </a:ext>
            </a:extLst>
          </p:cNvPr>
          <p:cNvSpPr txBox="1"/>
          <p:nvPr/>
        </p:nvSpPr>
        <p:spPr>
          <a:xfrm>
            <a:off x="1842346" y="22376370"/>
            <a:ext cx="423514" cy="461665"/>
          </a:xfrm>
          <a:prstGeom prst="rect">
            <a:avLst/>
          </a:prstGeom>
          <a:noFill/>
        </p:spPr>
        <p:txBody>
          <a:bodyPr wrap="none" rtlCol="0">
            <a:spAutoFit/>
          </a:bodyPr>
          <a:lstStyle/>
          <a:p>
            <a:r>
              <a:rPr lang="en-US" altLang="zh-TW" sz="2400" i="1" dirty="0">
                <a:latin typeface="+mn-lt"/>
              </a:rPr>
              <a:t>z</a:t>
            </a:r>
            <a:r>
              <a:rPr lang="en-US" altLang="zh-TW" sz="2400" i="1" baseline="-25000" dirty="0">
                <a:latin typeface="+mn-lt"/>
              </a:rPr>
              <a:t>1</a:t>
            </a:r>
            <a:endParaRPr lang="zh-TW" altLang="en-US" sz="2400" i="1" baseline="-25000" dirty="0">
              <a:latin typeface="+mn-lt"/>
            </a:endParaRPr>
          </a:p>
        </p:txBody>
      </p:sp>
      <p:sp>
        <p:nvSpPr>
          <p:cNvPr id="473" name="文字方塊 472">
            <a:extLst>
              <a:ext uri="{FF2B5EF4-FFF2-40B4-BE49-F238E27FC236}">
                <a16:creationId xmlns:a16="http://schemas.microsoft.com/office/drawing/2014/main" id="{6D503E5C-3590-47D8-A66D-E25871C8D095}"/>
              </a:ext>
            </a:extLst>
          </p:cNvPr>
          <p:cNvSpPr txBox="1"/>
          <p:nvPr/>
        </p:nvSpPr>
        <p:spPr>
          <a:xfrm>
            <a:off x="2412068" y="22376370"/>
            <a:ext cx="423514" cy="461665"/>
          </a:xfrm>
          <a:prstGeom prst="rect">
            <a:avLst/>
          </a:prstGeom>
          <a:noFill/>
        </p:spPr>
        <p:txBody>
          <a:bodyPr wrap="none" rtlCol="0">
            <a:spAutoFit/>
          </a:bodyPr>
          <a:lstStyle/>
          <a:p>
            <a:r>
              <a:rPr lang="en-US" altLang="zh-TW" sz="2400" i="1" dirty="0">
                <a:latin typeface="+mn-lt"/>
              </a:rPr>
              <a:t>z</a:t>
            </a:r>
            <a:r>
              <a:rPr lang="en-US" altLang="zh-TW" sz="2400" i="1" baseline="-25000" dirty="0">
                <a:latin typeface="+mn-lt"/>
              </a:rPr>
              <a:t>2</a:t>
            </a:r>
            <a:endParaRPr lang="zh-TW" altLang="en-US" sz="2400" i="1" baseline="-25000" dirty="0">
              <a:latin typeface="+mn-lt"/>
            </a:endParaRPr>
          </a:p>
        </p:txBody>
      </p:sp>
      <p:sp>
        <p:nvSpPr>
          <p:cNvPr id="474" name="文字方塊 473">
            <a:extLst>
              <a:ext uri="{FF2B5EF4-FFF2-40B4-BE49-F238E27FC236}">
                <a16:creationId xmlns:a16="http://schemas.microsoft.com/office/drawing/2014/main" id="{1E16605A-73FA-4981-BD04-E45B375D4868}"/>
              </a:ext>
            </a:extLst>
          </p:cNvPr>
          <p:cNvSpPr txBox="1"/>
          <p:nvPr/>
        </p:nvSpPr>
        <p:spPr>
          <a:xfrm>
            <a:off x="4932348" y="22376370"/>
            <a:ext cx="423514" cy="461665"/>
          </a:xfrm>
          <a:prstGeom prst="rect">
            <a:avLst/>
          </a:prstGeom>
          <a:noFill/>
        </p:spPr>
        <p:txBody>
          <a:bodyPr wrap="none" rtlCol="0">
            <a:spAutoFit/>
          </a:bodyPr>
          <a:lstStyle/>
          <a:p>
            <a:r>
              <a:rPr lang="en-US" altLang="zh-TW" sz="2400" i="1" dirty="0">
                <a:latin typeface="+mn-lt"/>
              </a:rPr>
              <a:t>z</a:t>
            </a:r>
            <a:r>
              <a:rPr lang="en-US" altLang="zh-TW" sz="2400" i="1" baseline="-25000" dirty="0">
                <a:latin typeface="+mn-lt"/>
              </a:rPr>
              <a:t>3</a:t>
            </a:r>
            <a:endParaRPr lang="zh-TW" altLang="en-US" sz="2400" i="1" baseline="-25000" dirty="0">
              <a:latin typeface="+mn-lt"/>
            </a:endParaRPr>
          </a:p>
        </p:txBody>
      </p:sp>
      <p:sp>
        <p:nvSpPr>
          <p:cNvPr id="475" name="文字方塊 474">
            <a:extLst>
              <a:ext uri="{FF2B5EF4-FFF2-40B4-BE49-F238E27FC236}">
                <a16:creationId xmlns:a16="http://schemas.microsoft.com/office/drawing/2014/main" id="{9CAE75B3-17D3-4E56-9CE4-63E342B8F2B4}"/>
              </a:ext>
            </a:extLst>
          </p:cNvPr>
          <p:cNvSpPr txBox="1"/>
          <p:nvPr/>
        </p:nvSpPr>
        <p:spPr>
          <a:xfrm>
            <a:off x="5804378" y="22376370"/>
            <a:ext cx="423514" cy="461665"/>
          </a:xfrm>
          <a:prstGeom prst="rect">
            <a:avLst/>
          </a:prstGeom>
          <a:noFill/>
        </p:spPr>
        <p:txBody>
          <a:bodyPr wrap="none" rtlCol="0">
            <a:spAutoFit/>
          </a:bodyPr>
          <a:lstStyle/>
          <a:p>
            <a:r>
              <a:rPr lang="en-US" altLang="zh-TW" sz="2400" i="1" dirty="0">
                <a:latin typeface="+mn-lt"/>
              </a:rPr>
              <a:t>z</a:t>
            </a:r>
            <a:r>
              <a:rPr lang="en-US" altLang="zh-TW" sz="2400" i="1" baseline="-25000" dirty="0">
                <a:latin typeface="+mn-lt"/>
              </a:rPr>
              <a:t>4</a:t>
            </a:r>
            <a:endParaRPr lang="zh-TW" altLang="en-US" sz="2400" i="1" baseline="-25000" dirty="0">
              <a:latin typeface="+mn-lt"/>
            </a:endParaRPr>
          </a:p>
        </p:txBody>
      </p:sp>
      <p:sp>
        <p:nvSpPr>
          <p:cNvPr id="476" name="文字方塊 475">
            <a:extLst>
              <a:ext uri="{FF2B5EF4-FFF2-40B4-BE49-F238E27FC236}">
                <a16:creationId xmlns:a16="http://schemas.microsoft.com/office/drawing/2014/main" id="{5CBB11A0-CD4E-438F-8053-CD88E6B1921B}"/>
              </a:ext>
            </a:extLst>
          </p:cNvPr>
          <p:cNvSpPr txBox="1"/>
          <p:nvPr/>
        </p:nvSpPr>
        <p:spPr>
          <a:xfrm>
            <a:off x="6048472" y="22376370"/>
            <a:ext cx="423514" cy="461665"/>
          </a:xfrm>
          <a:prstGeom prst="rect">
            <a:avLst/>
          </a:prstGeom>
          <a:noFill/>
        </p:spPr>
        <p:txBody>
          <a:bodyPr wrap="none" rtlCol="0">
            <a:spAutoFit/>
          </a:bodyPr>
          <a:lstStyle/>
          <a:p>
            <a:r>
              <a:rPr lang="en-US" altLang="zh-TW" sz="2400" i="1" dirty="0">
                <a:latin typeface="+mn-lt"/>
              </a:rPr>
              <a:t>z</a:t>
            </a:r>
            <a:r>
              <a:rPr lang="en-US" altLang="zh-TW" sz="2400" i="1" baseline="-25000" dirty="0">
                <a:latin typeface="+mn-lt"/>
              </a:rPr>
              <a:t>5</a:t>
            </a:r>
            <a:endParaRPr lang="zh-TW" altLang="en-US" sz="2400" i="1" baseline="-25000" dirty="0">
              <a:latin typeface="+mn-lt"/>
            </a:endParaRPr>
          </a:p>
        </p:txBody>
      </p:sp>
      <p:sp>
        <p:nvSpPr>
          <p:cNvPr id="477" name="文字方塊 476">
            <a:extLst>
              <a:ext uri="{FF2B5EF4-FFF2-40B4-BE49-F238E27FC236}">
                <a16:creationId xmlns:a16="http://schemas.microsoft.com/office/drawing/2014/main" id="{579F447C-DA73-4E81-9B87-619835AEF7F5}"/>
              </a:ext>
            </a:extLst>
          </p:cNvPr>
          <p:cNvSpPr txBox="1"/>
          <p:nvPr/>
        </p:nvSpPr>
        <p:spPr>
          <a:xfrm>
            <a:off x="1096664" y="20216212"/>
            <a:ext cx="481855" cy="461665"/>
          </a:xfrm>
          <a:prstGeom prst="rect">
            <a:avLst/>
          </a:prstGeom>
          <a:noFill/>
        </p:spPr>
        <p:txBody>
          <a:bodyPr wrap="square" rtlCol="0">
            <a:spAutoFit/>
          </a:bodyPr>
          <a:lstStyle/>
          <a:p>
            <a:r>
              <a:rPr lang="en-US" altLang="zh-TW" sz="2400" i="1" dirty="0">
                <a:latin typeface="+mn-lt"/>
              </a:rPr>
              <a:t>r</a:t>
            </a:r>
            <a:endParaRPr lang="zh-TW" altLang="en-US" sz="2400" i="1" baseline="-25000" dirty="0">
              <a:latin typeface="+mn-lt"/>
            </a:endParaRPr>
          </a:p>
        </p:txBody>
      </p:sp>
      <p:sp>
        <p:nvSpPr>
          <p:cNvPr id="478" name="文字方塊 477">
            <a:extLst>
              <a:ext uri="{FF2B5EF4-FFF2-40B4-BE49-F238E27FC236}">
                <a16:creationId xmlns:a16="http://schemas.microsoft.com/office/drawing/2014/main" id="{C6D02CB3-F5BA-412C-9CCE-FBF3FD4E183C}"/>
              </a:ext>
            </a:extLst>
          </p:cNvPr>
          <p:cNvSpPr txBox="1"/>
          <p:nvPr/>
        </p:nvSpPr>
        <p:spPr>
          <a:xfrm>
            <a:off x="6699159" y="22390129"/>
            <a:ext cx="304892" cy="461665"/>
          </a:xfrm>
          <a:prstGeom prst="rect">
            <a:avLst/>
          </a:prstGeom>
          <a:noFill/>
        </p:spPr>
        <p:txBody>
          <a:bodyPr wrap="none" rtlCol="0">
            <a:spAutoFit/>
          </a:bodyPr>
          <a:lstStyle/>
          <a:p>
            <a:r>
              <a:rPr lang="en-US" altLang="zh-TW" sz="2400" i="1" dirty="0">
                <a:latin typeface="+mn-lt"/>
              </a:rPr>
              <a:t>z</a:t>
            </a:r>
            <a:endParaRPr lang="zh-TW" altLang="en-US" sz="2400" i="1" baseline="-25000" dirty="0">
              <a:latin typeface="+mn-lt"/>
            </a:endParaRPr>
          </a:p>
        </p:txBody>
      </p:sp>
      <p:graphicFrame>
        <p:nvGraphicFramePr>
          <p:cNvPr id="479" name="物件 478">
            <a:extLst>
              <a:ext uri="{FF2B5EF4-FFF2-40B4-BE49-F238E27FC236}">
                <a16:creationId xmlns:a16="http://schemas.microsoft.com/office/drawing/2014/main" id="{79560157-EA19-44FC-8642-7AFD971F6519}"/>
              </a:ext>
            </a:extLst>
          </p:cNvPr>
          <p:cNvGraphicFramePr>
            <a:graphicFrameLocks noChangeAspect="1"/>
          </p:cNvGraphicFramePr>
          <p:nvPr>
            <p:extLst>
              <p:ext uri="{D42A27DB-BD31-4B8C-83A1-F6EECF244321}">
                <p14:modId xmlns:p14="http://schemas.microsoft.com/office/powerpoint/2010/main" val="1095399872"/>
              </p:ext>
            </p:extLst>
          </p:nvPr>
        </p:nvGraphicFramePr>
        <p:xfrm>
          <a:off x="2716446" y="20885559"/>
          <a:ext cx="2048387" cy="567315"/>
        </p:xfrm>
        <a:graphic>
          <a:graphicData uri="http://schemas.openxmlformats.org/presentationml/2006/ole">
            <mc:AlternateContent xmlns:mc="http://schemas.openxmlformats.org/markup-compatibility/2006">
              <mc:Choice xmlns:v="urn:schemas-microsoft-com:vml" Requires="v">
                <p:oleObj spid="_x0000_s5012" name="Equation" r:id="rId76" imgW="1739880" imgH="482400" progId="Equation.DSMT4">
                  <p:embed/>
                </p:oleObj>
              </mc:Choice>
              <mc:Fallback>
                <p:oleObj name="Equation" r:id="rId76" imgW="1739880" imgH="482400" progId="Equation.DSMT4">
                  <p:embed/>
                  <p:pic>
                    <p:nvPicPr>
                      <p:cNvPr id="169" name="物件 168">
                        <a:extLst>
                          <a:ext uri="{FF2B5EF4-FFF2-40B4-BE49-F238E27FC236}">
                            <a16:creationId xmlns:a16="http://schemas.microsoft.com/office/drawing/2014/main" id="{FB278F4E-A5F3-492C-BF2A-60D77376A6E3}"/>
                          </a:ext>
                        </a:extLst>
                      </p:cNvPr>
                      <p:cNvPicPr/>
                      <p:nvPr/>
                    </p:nvPicPr>
                    <p:blipFill>
                      <a:blip r:embed="rId77"/>
                      <a:stretch>
                        <a:fillRect/>
                      </a:stretch>
                    </p:blipFill>
                    <p:spPr>
                      <a:xfrm>
                        <a:off x="2716446" y="20885559"/>
                        <a:ext cx="2048387" cy="567315"/>
                      </a:xfrm>
                      <a:prstGeom prst="rect">
                        <a:avLst/>
                      </a:prstGeom>
                    </p:spPr>
                  </p:pic>
                </p:oleObj>
              </mc:Fallback>
            </mc:AlternateContent>
          </a:graphicData>
        </a:graphic>
      </p:graphicFrame>
      <p:graphicFrame>
        <p:nvGraphicFramePr>
          <p:cNvPr id="480" name="物件 479">
            <a:extLst>
              <a:ext uri="{FF2B5EF4-FFF2-40B4-BE49-F238E27FC236}">
                <a16:creationId xmlns:a16="http://schemas.microsoft.com/office/drawing/2014/main" id="{DF4E76E0-518E-4481-BB79-4BB92E7FA35A}"/>
              </a:ext>
            </a:extLst>
          </p:cNvPr>
          <p:cNvGraphicFramePr>
            <a:graphicFrameLocks noChangeAspect="1"/>
          </p:cNvGraphicFramePr>
          <p:nvPr>
            <p:extLst>
              <p:ext uri="{D42A27DB-BD31-4B8C-83A1-F6EECF244321}">
                <p14:modId xmlns:p14="http://schemas.microsoft.com/office/powerpoint/2010/main" val="2528511182"/>
              </p:ext>
            </p:extLst>
          </p:nvPr>
        </p:nvGraphicFramePr>
        <p:xfrm>
          <a:off x="3596081" y="21859727"/>
          <a:ext cx="1280016" cy="548640"/>
        </p:xfrm>
        <a:graphic>
          <a:graphicData uri="http://schemas.openxmlformats.org/presentationml/2006/ole">
            <mc:AlternateContent xmlns:mc="http://schemas.openxmlformats.org/markup-compatibility/2006">
              <mc:Choice xmlns:v="urn:schemas-microsoft-com:vml" Requires="v">
                <p:oleObj spid="_x0000_s5013" name="Equation" r:id="rId78" imgW="1066680" imgH="457200" progId="Equation.DSMT4">
                  <p:embed/>
                </p:oleObj>
              </mc:Choice>
              <mc:Fallback>
                <p:oleObj name="Equation" r:id="rId78" imgW="1066680" imgH="457200" progId="Equation.DSMT4">
                  <p:embed/>
                  <p:pic>
                    <p:nvPicPr>
                      <p:cNvPr id="173" name="物件 172">
                        <a:extLst>
                          <a:ext uri="{FF2B5EF4-FFF2-40B4-BE49-F238E27FC236}">
                            <a16:creationId xmlns:a16="http://schemas.microsoft.com/office/drawing/2014/main" id="{48914BE2-2ED4-4773-8AE6-025A663A5856}"/>
                          </a:ext>
                        </a:extLst>
                      </p:cNvPr>
                      <p:cNvPicPr/>
                      <p:nvPr/>
                    </p:nvPicPr>
                    <p:blipFill>
                      <a:blip r:embed="rId79"/>
                      <a:stretch>
                        <a:fillRect/>
                      </a:stretch>
                    </p:blipFill>
                    <p:spPr>
                      <a:xfrm>
                        <a:off x="3596081" y="21859727"/>
                        <a:ext cx="1280016" cy="548640"/>
                      </a:xfrm>
                      <a:prstGeom prst="rect">
                        <a:avLst/>
                      </a:prstGeom>
                    </p:spPr>
                  </p:pic>
                </p:oleObj>
              </mc:Fallback>
            </mc:AlternateContent>
          </a:graphicData>
        </a:graphic>
      </p:graphicFrame>
      <p:sp>
        <p:nvSpPr>
          <p:cNvPr id="482" name="文字方塊 481">
            <a:extLst>
              <a:ext uri="{FF2B5EF4-FFF2-40B4-BE49-F238E27FC236}">
                <a16:creationId xmlns:a16="http://schemas.microsoft.com/office/drawing/2014/main" id="{9E4673D4-B9B4-4738-BFB5-2D13409ADAE2}"/>
              </a:ext>
            </a:extLst>
          </p:cNvPr>
          <p:cNvSpPr txBox="1"/>
          <p:nvPr/>
        </p:nvSpPr>
        <p:spPr>
          <a:xfrm flipH="1">
            <a:off x="3592085" y="19046227"/>
            <a:ext cx="777904" cy="523220"/>
          </a:xfrm>
          <a:prstGeom prst="rect">
            <a:avLst/>
          </a:prstGeom>
          <a:noFill/>
        </p:spPr>
        <p:txBody>
          <a:bodyPr wrap="square" rtlCol="0">
            <a:spAutoFit/>
          </a:bodyPr>
          <a:lstStyle/>
          <a:p>
            <a:r>
              <a:rPr lang="en-US" altLang="zh-TW" sz="2800" i="1" dirty="0">
                <a:solidFill>
                  <a:schemeClr val="accent1">
                    <a:lumMod val="50000"/>
                  </a:schemeClr>
                </a:solidFill>
                <a:latin typeface="+mn-lt"/>
              </a:rPr>
              <a:t>B</a:t>
            </a:r>
            <a:r>
              <a:rPr lang="en-US" altLang="zh-TW" sz="2800" i="1" baseline="-25000" dirty="0">
                <a:solidFill>
                  <a:schemeClr val="accent1">
                    <a:lumMod val="50000"/>
                  </a:schemeClr>
                </a:solidFill>
                <a:latin typeface="+mn-lt"/>
              </a:rPr>
              <a:t>z0</a:t>
            </a:r>
            <a:endParaRPr lang="zh-TW" altLang="en-US" sz="2800" i="1" baseline="-25000" dirty="0">
              <a:solidFill>
                <a:schemeClr val="accent1">
                  <a:lumMod val="50000"/>
                </a:schemeClr>
              </a:solidFill>
              <a:latin typeface="+mn-lt"/>
            </a:endParaRPr>
          </a:p>
        </p:txBody>
      </p:sp>
      <p:sp>
        <p:nvSpPr>
          <p:cNvPr id="483" name="箭號: 向右 482">
            <a:extLst>
              <a:ext uri="{FF2B5EF4-FFF2-40B4-BE49-F238E27FC236}">
                <a16:creationId xmlns:a16="http://schemas.microsoft.com/office/drawing/2014/main" id="{2A1C8024-81C7-4271-A782-0DEACCF4F318}"/>
              </a:ext>
            </a:extLst>
          </p:cNvPr>
          <p:cNvSpPr/>
          <p:nvPr/>
        </p:nvSpPr>
        <p:spPr bwMode="auto">
          <a:xfrm>
            <a:off x="3693799" y="18943970"/>
            <a:ext cx="508686" cy="261606"/>
          </a:xfrm>
          <a:prstGeom prst="rightArrow">
            <a:avLst>
              <a:gd name="adj1" fmla="val 16711"/>
              <a:gd name="adj2" fmla="val 47226"/>
            </a:avLst>
          </a:prstGeom>
          <a:solidFill>
            <a:srgbClr val="3C8C9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1" lang="zh-TW" altLang="en-US" sz="8200" b="0" i="0" u="none" strike="noStrike" cap="none" normalizeH="0" baseline="0">
              <a:ln>
                <a:noFill/>
              </a:ln>
              <a:solidFill>
                <a:schemeClr val="accent1">
                  <a:lumMod val="50000"/>
                </a:schemeClr>
              </a:solidFill>
              <a:effectLst/>
              <a:latin typeface="Arial" charset="0"/>
              <a:ea typeface="新細明體" charset="-120"/>
            </a:endParaRPr>
          </a:p>
        </p:txBody>
      </p:sp>
      <p:sp>
        <p:nvSpPr>
          <p:cNvPr id="484" name="文字方塊 483">
            <a:extLst>
              <a:ext uri="{FF2B5EF4-FFF2-40B4-BE49-F238E27FC236}">
                <a16:creationId xmlns:a16="http://schemas.microsoft.com/office/drawing/2014/main" id="{E326A6DA-7478-4B9F-B860-51C46FC2C4EB}"/>
              </a:ext>
            </a:extLst>
          </p:cNvPr>
          <p:cNvSpPr txBox="1"/>
          <p:nvPr/>
        </p:nvSpPr>
        <p:spPr>
          <a:xfrm>
            <a:off x="630232" y="17160021"/>
            <a:ext cx="1517208" cy="584775"/>
          </a:xfrm>
          <a:prstGeom prst="rect">
            <a:avLst/>
          </a:prstGeom>
          <a:noFill/>
        </p:spPr>
        <p:txBody>
          <a:bodyPr wrap="square">
            <a:spAutoFit/>
          </a:bodyPr>
          <a:lstStyle/>
          <a:p>
            <a:r>
              <a:rPr lang="en-US" altLang="zh-TW" sz="3200" dirty="0">
                <a:latin typeface="+mn-lt"/>
              </a:rPr>
              <a:t>(a)</a:t>
            </a:r>
            <a:endParaRPr lang="zh-TW" altLang="en-US" sz="3200" dirty="0"/>
          </a:p>
        </p:txBody>
      </p:sp>
      <p:sp>
        <p:nvSpPr>
          <p:cNvPr id="485" name="文字方塊 484">
            <a:extLst>
              <a:ext uri="{FF2B5EF4-FFF2-40B4-BE49-F238E27FC236}">
                <a16:creationId xmlns:a16="http://schemas.microsoft.com/office/drawing/2014/main" id="{F91622FF-D2AD-44FF-AD06-CE840211DBB6}"/>
              </a:ext>
            </a:extLst>
          </p:cNvPr>
          <p:cNvSpPr txBox="1"/>
          <p:nvPr/>
        </p:nvSpPr>
        <p:spPr>
          <a:xfrm>
            <a:off x="569192" y="19595351"/>
            <a:ext cx="1517208" cy="584775"/>
          </a:xfrm>
          <a:prstGeom prst="rect">
            <a:avLst/>
          </a:prstGeom>
          <a:noFill/>
        </p:spPr>
        <p:txBody>
          <a:bodyPr wrap="square">
            <a:spAutoFit/>
          </a:bodyPr>
          <a:lstStyle/>
          <a:p>
            <a:r>
              <a:rPr lang="en-US" altLang="zh-TW" sz="3200" dirty="0">
                <a:latin typeface="+mn-lt"/>
              </a:rPr>
              <a:t>(b)</a:t>
            </a:r>
            <a:endParaRPr lang="zh-TW" altLang="en-US" sz="3200" dirty="0"/>
          </a:p>
        </p:txBody>
      </p:sp>
      <p:sp>
        <p:nvSpPr>
          <p:cNvPr id="486" name="文字方塊 485">
            <a:extLst>
              <a:ext uri="{FF2B5EF4-FFF2-40B4-BE49-F238E27FC236}">
                <a16:creationId xmlns:a16="http://schemas.microsoft.com/office/drawing/2014/main" id="{B3BE615D-9649-4EC2-AC59-96F03CC3FD16}"/>
              </a:ext>
            </a:extLst>
          </p:cNvPr>
          <p:cNvSpPr txBox="1"/>
          <p:nvPr/>
        </p:nvSpPr>
        <p:spPr>
          <a:xfrm>
            <a:off x="2266767" y="16524716"/>
            <a:ext cx="2667718" cy="461665"/>
          </a:xfrm>
          <a:prstGeom prst="rect">
            <a:avLst/>
          </a:prstGeom>
          <a:noFill/>
        </p:spPr>
        <p:txBody>
          <a:bodyPr wrap="none" rtlCol="0">
            <a:spAutoFit/>
          </a:bodyPr>
          <a:lstStyle/>
          <a:p>
            <a:r>
              <a:rPr lang="en-US" altLang="zh-TW" sz="2400" dirty="0">
                <a:latin typeface="+mn-lt"/>
              </a:rPr>
              <a:t>Interaction structure</a:t>
            </a:r>
          </a:p>
        </p:txBody>
      </p:sp>
      <p:sp>
        <p:nvSpPr>
          <p:cNvPr id="488" name="文字方塊 487">
            <a:extLst>
              <a:ext uri="{FF2B5EF4-FFF2-40B4-BE49-F238E27FC236}">
                <a16:creationId xmlns:a16="http://schemas.microsoft.com/office/drawing/2014/main" id="{B88CBB58-60FA-4C28-9B81-EC2EAD6CE25D}"/>
              </a:ext>
            </a:extLst>
          </p:cNvPr>
          <p:cNvSpPr txBox="1"/>
          <p:nvPr/>
        </p:nvSpPr>
        <p:spPr>
          <a:xfrm>
            <a:off x="5155027" y="16554462"/>
            <a:ext cx="1729961" cy="461665"/>
          </a:xfrm>
          <a:prstGeom prst="rect">
            <a:avLst/>
          </a:prstGeom>
          <a:noFill/>
        </p:spPr>
        <p:txBody>
          <a:bodyPr wrap="none" rtlCol="0">
            <a:spAutoFit/>
          </a:bodyPr>
          <a:lstStyle/>
          <a:p>
            <a:r>
              <a:rPr lang="en-US" altLang="zh-TW" sz="2400" dirty="0">
                <a:latin typeface="+mn-lt"/>
              </a:rPr>
              <a:t>Output taper</a:t>
            </a:r>
            <a:endParaRPr lang="zh-TW" altLang="en-US" sz="2400" dirty="0">
              <a:latin typeface="+mn-lt"/>
            </a:endParaRPr>
          </a:p>
        </p:txBody>
      </p:sp>
      <p:cxnSp>
        <p:nvCxnSpPr>
          <p:cNvPr id="491" name="直線接點 490">
            <a:extLst>
              <a:ext uri="{FF2B5EF4-FFF2-40B4-BE49-F238E27FC236}">
                <a16:creationId xmlns:a16="http://schemas.microsoft.com/office/drawing/2014/main" id="{EF44E8D6-E6BC-410E-8A21-50A51E9BE17A}"/>
              </a:ext>
            </a:extLst>
          </p:cNvPr>
          <p:cNvCxnSpPr>
            <a:cxnSpLocks/>
          </p:cNvCxnSpPr>
          <p:nvPr/>
        </p:nvCxnSpPr>
        <p:spPr>
          <a:xfrm>
            <a:off x="5157353" y="16554462"/>
            <a:ext cx="0" cy="2028155"/>
          </a:xfrm>
          <a:prstGeom prst="line">
            <a:avLst/>
          </a:prstGeom>
          <a:ln w="12700">
            <a:solidFill>
              <a:schemeClr val="tx1">
                <a:lumMod val="95000"/>
                <a:lumOff val="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7" name="直線接點 506">
            <a:extLst>
              <a:ext uri="{FF2B5EF4-FFF2-40B4-BE49-F238E27FC236}">
                <a16:creationId xmlns:a16="http://schemas.microsoft.com/office/drawing/2014/main" id="{C70BA8C7-FDF2-4CD3-BAF9-FD9A118971EF}"/>
              </a:ext>
            </a:extLst>
          </p:cNvPr>
          <p:cNvCxnSpPr>
            <a:cxnSpLocks/>
          </p:cNvCxnSpPr>
          <p:nvPr/>
        </p:nvCxnSpPr>
        <p:spPr>
          <a:xfrm>
            <a:off x="2025342" y="16554462"/>
            <a:ext cx="0" cy="1617447"/>
          </a:xfrm>
          <a:prstGeom prst="line">
            <a:avLst/>
          </a:prstGeom>
          <a:ln w="12700">
            <a:solidFill>
              <a:schemeClr val="tx1">
                <a:lumMod val="95000"/>
                <a:lumOff val="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8" name="直線接點 507">
            <a:extLst>
              <a:ext uri="{FF2B5EF4-FFF2-40B4-BE49-F238E27FC236}">
                <a16:creationId xmlns:a16="http://schemas.microsoft.com/office/drawing/2014/main" id="{08A047FE-2F8E-465A-AFEA-7F9B6AE64669}"/>
              </a:ext>
            </a:extLst>
          </p:cNvPr>
          <p:cNvCxnSpPr>
            <a:cxnSpLocks/>
          </p:cNvCxnSpPr>
          <p:nvPr/>
        </p:nvCxnSpPr>
        <p:spPr>
          <a:xfrm>
            <a:off x="2646017" y="17884632"/>
            <a:ext cx="0" cy="496225"/>
          </a:xfrm>
          <a:prstGeom prst="line">
            <a:avLst/>
          </a:prstGeom>
          <a:ln w="12700">
            <a:solidFill>
              <a:schemeClr val="tx1">
                <a:lumMod val="95000"/>
                <a:lumOff val="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9" name="直線接點 508">
            <a:extLst>
              <a:ext uri="{FF2B5EF4-FFF2-40B4-BE49-F238E27FC236}">
                <a16:creationId xmlns:a16="http://schemas.microsoft.com/office/drawing/2014/main" id="{E1A12F5B-D233-4561-B27D-3CF141E66F17}"/>
              </a:ext>
            </a:extLst>
          </p:cNvPr>
          <p:cNvCxnSpPr>
            <a:cxnSpLocks/>
          </p:cNvCxnSpPr>
          <p:nvPr/>
        </p:nvCxnSpPr>
        <p:spPr>
          <a:xfrm>
            <a:off x="6021449" y="17876081"/>
            <a:ext cx="0" cy="494568"/>
          </a:xfrm>
          <a:prstGeom prst="line">
            <a:avLst/>
          </a:prstGeom>
          <a:ln w="12700">
            <a:solidFill>
              <a:schemeClr val="tx1">
                <a:lumMod val="95000"/>
                <a:lumOff val="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0" name="直線接點 509">
            <a:extLst>
              <a:ext uri="{FF2B5EF4-FFF2-40B4-BE49-F238E27FC236}">
                <a16:creationId xmlns:a16="http://schemas.microsoft.com/office/drawing/2014/main" id="{7A5BCF17-7205-4B8A-80B3-B4CEE917C47D}"/>
              </a:ext>
            </a:extLst>
          </p:cNvPr>
          <p:cNvCxnSpPr>
            <a:cxnSpLocks/>
          </p:cNvCxnSpPr>
          <p:nvPr/>
        </p:nvCxnSpPr>
        <p:spPr>
          <a:xfrm>
            <a:off x="6263524" y="17876081"/>
            <a:ext cx="0" cy="494568"/>
          </a:xfrm>
          <a:prstGeom prst="line">
            <a:avLst/>
          </a:prstGeom>
          <a:ln w="12700">
            <a:solidFill>
              <a:schemeClr val="tx1">
                <a:lumMod val="95000"/>
                <a:lumOff val="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1" name="直線接點 510">
            <a:extLst>
              <a:ext uri="{FF2B5EF4-FFF2-40B4-BE49-F238E27FC236}">
                <a16:creationId xmlns:a16="http://schemas.microsoft.com/office/drawing/2014/main" id="{91BF10FA-C63A-487A-AC2C-4B7AB14D7060}"/>
              </a:ext>
            </a:extLst>
          </p:cNvPr>
          <p:cNvCxnSpPr>
            <a:cxnSpLocks/>
          </p:cNvCxnSpPr>
          <p:nvPr/>
        </p:nvCxnSpPr>
        <p:spPr>
          <a:xfrm>
            <a:off x="6839912" y="16554462"/>
            <a:ext cx="0" cy="3376001"/>
          </a:xfrm>
          <a:prstGeom prst="line">
            <a:avLst/>
          </a:prstGeom>
          <a:ln w="12700">
            <a:solidFill>
              <a:schemeClr val="tx1">
                <a:lumMod val="95000"/>
                <a:lumOff val="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3" name="文字方塊 512">
            <a:extLst>
              <a:ext uri="{FF2B5EF4-FFF2-40B4-BE49-F238E27FC236}">
                <a16:creationId xmlns:a16="http://schemas.microsoft.com/office/drawing/2014/main" id="{8ABC739F-1F7A-40B9-9C22-EAB2EEEA883E}"/>
              </a:ext>
            </a:extLst>
          </p:cNvPr>
          <p:cNvSpPr txBox="1"/>
          <p:nvPr/>
        </p:nvSpPr>
        <p:spPr>
          <a:xfrm>
            <a:off x="1926517" y="17038401"/>
            <a:ext cx="917239" cy="307777"/>
          </a:xfrm>
          <a:prstGeom prst="rect">
            <a:avLst/>
          </a:prstGeom>
          <a:noFill/>
        </p:spPr>
        <p:txBody>
          <a:bodyPr wrap="none" rtlCol="0">
            <a:spAutoFit/>
          </a:bodyPr>
          <a:lstStyle/>
          <a:p>
            <a:r>
              <a:rPr lang="en-US" altLang="zh-TW" sz="1400" dirty="0">
                <a:latin typeface="+mn-lt"/>
              </a:rPr>
              <a:t>First taper</a:t>
            </a:r>
            <a:endParaRPr lang="zh-TW" altLang="en-US" sz="1400" dirty="0">
              <a:latin typeface="+mn-lt"/>
            </a:endParaRPr>
          </a:p>
        </p:txBody>
      </p:sp>
      <p:sp>
        <p:nvSpPr>
          <p:cNvPr id="514" name="文字方塊 513">
            <a:extLst>
              <a:ext uri="{FF2B5EF4-FFF2-40B4-BE49-F238E27FC236}">
                <a16:creationId xmlns:a16="http://schemas.microsoft.com/office/drawing/2014/main" id="{1B71A6BB-F885-4E09-B4CE-0AD1728E2DAB}"/>
              </a:ext>
            </a:extLst>
          </p:cNvPr>
          <p:cNvSpPr txBox="1"/>
          <p:nvPr/>
        </p:nvSpPr>
        <p:spPr>
          <a:xfrm>
            <a:off x="3213432" y="17036582"/>
            <a:ext cx="1244508" cy="307777"/>
          </a:xfrm>
          <a:prstGeom prst="rect">
            <a:avLst/>
          </a:prstGeom>
          <a:noFill/>
        </p:spPr>
        <p:txBody>
          <a:bodyPr wrap="none" rtlCol="0">
            <a:spAutoFit/>
          </a:bodyPr>
          <a:lstStyle/>
          <a:p>
            <a:r>
              <a:rPr lang="en-US" altLang="zh-TW" sz="1400" dirty="0">
                <a:latin typeface="+mn-lt"/>
              </a:rPr>
              <a:t>Tapered cavity</a:t>
            </a:r>
            <a:endParaRPr lang="zh-TW" altLang="en-US" sz="1400" dirty="0">
              <a:latin typeface="+mn-lt"/>
            </a:endParaRPr>
          </a:p>
        </p:txBody>
      </p:sp>
      <p:cxnSp>
        <p:nvCxnSpPr>
          <p:cNvPr id="515" name="直線接點 514">
            <a:extLst>
              <a:ext uri="{FF2B5EF4-FFF2-40B4-BE49-F238E27FC236}">
                <a16:creationId xmlns:a16="http://schemas.microsoft.com/office/drawing/2014/main" id="{C2A044F5-1615-484B-9C61-8B79CC980C74}"/>
              </a:ext>
            </a:extLst>
          </p:cNvPr>
          <p:cNvCxnSpPr>
            <a:cxnSpLocks/>
          </p:cNvCxnSpPr>
          <p:nvPr/>
        </p:nvCxnSpPr>
        <p:spPr>
          <a:xfrm>
            <a:off x="2792577" y="16986374"/>
            <a:ext cx="0" cy="496225"/>
          </a:xfrm>
          <a:prstGeom prst="line">
            <a:avLst/>
          </a:prstGeom>
          <a:ln w="12700">
            <a:solidFill>
              <a:schemeClr val="tx1">
                <a:lumMod val="95000"/>
                <a:lumOff val="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516" name="物件 515">
            <a:extLst>
              <a:ext uri="{FF2B5EF4-FFF2-40B4-BE49-F238E27FC236}">
                <a16:creationId xmlns:a16="http://schemas.microsoft.com/office/drawing/2014/main" id="{1438D7AA-A065-4E21-A134-90460B99A74A}"/>
              </a:ext>
            </a:extLst>
          </p:cNvPr>
          <p:cNvGraphicFramePr>
            <a:graphicFrameLocks noChangeAspect="1"/>
          </p:cNvGraphicFramePr>
          <p:nvPr>
            <p:extLst>
              <p:ext uri="{D42A27DB-BD31-4B8C-83A1-F6EECF244321}">
                <p14:modId xmlns:p14="http://schemas.microsoft.com/office/powerpoint/2010/main" val="3412443588"/>
              </p:ext>
            </p:extLst>
          </p:nvPr>
        </p:nvGraphicFramePr>
        <p:xfrm>
          <a:off x="8211953" y="26123653"/>
          <a:ext cx="6050769" cy="3600000"/>
        </p:xfrm>
        <a:graphic>
          <a:graphicData uri="http://schemas.openxmlformats.org/presentationml/2006/ole">
            <mc:AlternateContent xmlns:mc="http://schemas.openxmlformats.org/markup-compatibility/2006">
              <mc:Choice xmlns:v="urn:schemas-microsoft-com:vml" Requires="v">
                <p:oleObj spid="_x0000_s5014" name="Plot" r:id="rId80" imgW="4161960" imgH="2475720" progId="Grapher.Document">
                  <p:embed/>
                </p:oleObj>
              </mc:Choice>
              <mc:Fallback>
                <p:oleObj name="Plot" r:id="rId80" imgW="4161960" imgH="2475720" progId="Grapher.Document">
                  <p:embed/>
                  <p:pic>
                    <p:nvPicPr>
                      <p:cNvPr id="559" name="物件 558">
                        <a:extLst>
                          <a:ext uri="{FF2B5EF4-FFF2-40B4-BE49-F238E27FC236}">
                            <a16:creationId xmlns:a16="http://schemas.microsoft.com/office/drawing/2014/main" id="{D2176931-4A1B-4823-B6E7-303BA1A63CB2}"/>
                          </a:ext>
                        </a:extLst>
                      </p:cNvPr>
                      <p:cNvPicPr/>
                      <p:nvPr/>
                    </p:nvPicPr>
                    <p:blipFill>
                      <a:blip r:embed="rId81"/>
                      <a:stretch>
                        <a:fillRect/>
                      </a:stretch>
                    </p:blipFill>
                    <p:spPr>
                      <a:xfrm>
                        <a:off x="8211953" y="26123653"/>
                        <a:ext cx="6050769" cy="3600000"/>
                      </a:xfrm>
                      <a:prstGeom prst="rect">
                        <a:avLst/>
                      </a:prstGeom>
                    </p:spPr>
                  </p:pic>
                </p:oleObj>
              </mc:Fallback>
            </mc:AlternateContent>
          </a:graphicData>
        </a:graphic>
      </p:graphicFrame>
      <p:pic>
        <p:nvPicPr>
          <p:cNvPr id="523" name="圖片 522">
            <a:extLst>
              <a:ext uri="{FF2B5EF4-FFF2-40B4-BE49-F238E27FC236}">
                <a16:creationId xmlns:a16="http://schemas.microsoft.com/office/drawing/2014/main" id="{F2E4446B-D4B3-4761-9F34-43C54C5A7790}"/>
              </a:ext>
            </a:extLst>
          </p:cNvPr>
          <p:cNvPicPr>
            <a:picLocks noChangeAspect="1"/>
          </p:cNvPicPr>
          <p:nvPr/>
        </p:nvPicPr>
        <p:blipFill>
          <a:blip r:embed="rId82"/>
          <a:srcRect/>
          <a:stretch/>
        </p:blipFill>
        <p:spPr>
          <a:xfrm>
            <a:off x="31791489" y="29178148"/>
            <a:ext cx="4385758" cy="3600000"/>
          </a:xfrm>
          <a:prstGeom prst="rect">
            <a:avLst/>
          </a:prstGeom>
        </p:spPr>
      </p:pic>
      <p:pic>
        <p:nvPicPr>
          <p:cNvPr id="525" name="圖片 524">
            <a:extLst>
              <a:ext uri="{FF2B5EF4-FFF2-40B4-BE49-F238E27FC236}">
                <a16:creationId xmlns:a16="http://schemas.microsoft.com/office/drawing/2014/main" id="{E501BD26-1ACA-49CF-B9F7-F6AD4638A88C}"/>
              </a:ext>
            </a:extLst>
          </p:cNvPr>
          <p:cNvPicPr>
            <a:picLocks noChangeAspect="1"/>
          </p:cNvPicPr>
          <p:nvPr/>
        </p:nvPicPr>
        <p:blipFill>
          <a:blip r:embed="rId83"/>
          <a:srcRect/>
          <a:stretch/>
        </p:blipFill>
        <p:spPr>
          <a:xfrm>
            <a:off x="31785917" y="32875406"/>
            <a:ext cx="4391330" cy="3599999"/>
          </a:xfrm>
          <a:prstGeom prst="rect">
            <a:avLst/>
          </a:prstGeom>
        </p:spPr>
      </p:pic>
      <p:sp>
        <p:nvSpPr>
          <p:cNvPr id="433" name="箭號: 迴轉箭號 432">
            <a:extLst>
              <a:ext uri="{FF2B5EF4-FFF2-40B4-BE49-F238E27FC236}">
                <a16:creationId xmlns:a16="http://schemas.microsoft.com/office/drawing/2014/main" id="{64606BF0-40CD-4AEA-8746-CDC3E6ADBC28}"/>
              </a:ext>
            </a:extLst>
          </p:cNvPr>
          <p:cNvSpPr/>
          <p:nvPr/>
        </p:nvSpPr>
        <p:spPr>
          <a:xfrm rot="16200000">
            <a:off x="2141507" y="21087716"/>
            <a:ext cx="558007" cy="681067"/>
          </a:xfrm>
          <a:prstGeom prst="uturnArrow">
            <a:avLst>
              <a:gd name="adj1" fmla="val 11241"/>
              <a:gd name="adj2" fmla="val 17034"/>
              <a:gd name="adj3" fmla="val 29345"/>
              <a:gd name="adj4" fmla="val 43750"/>
              <a:gd name="adj5" fmla="val 75000"/>
            </a:avLst>
          </a:prstGeom>
          <a:noFill/>
          <a:ln>
            <a:solidFill>
              <a:srgbClr val="00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08" name="Rectangle 74">
            <a:extLst>
              <a:ext uri="{FF2B5EF4-FFF2-40B4-BE49-F238E27FC236}">
                <a16:creationId xmlns:a16="http://schemas.microsoft.com/office/drawing/2014/main" id="{D7D41A38-BC5F-4628-B4AE-E68467E44C23}"/>
              </a:ext>
            </a:extLst>
          </p:cNvPr>
          <p:cNvSpPr>
            <a:spLocks noChangeArrowheads="1"/>
          </p:cNvSpPr>
          <p:nvPr/>
        </p:nvSpPr>
        <p:spPr bwMode="auto">
          <a:xfrm>
            <a:off x="15196899" y="8298806"/>
            <a:ext cx="147256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176713">
              <a:spcBef>
                <a:spcPct val="20000"/>
              </a:spcBef>
              <a:buChar char="•"/>
              <a:defRPr kumimoji="1" sz="14600">
                <a:solidFill>
                  <a:schemeClr val="tx1"/>
                </a:solidFill>
                <a:latin typeface="Arial" panose="020B0604020202020204" pitchFamily="34" charset="0"/>
                <a:ea typeface="新細明體" panose="02020500000000000000" pitchFamily="18" charset="-120"/>
              </a:defRPr>
            </a:lvl1pPr>
            <a:lvl2pPr marL="3394075" indent="-1306513" defTabSz="4176713">
              <a:spcBef>
                <a:spcPct val="20000"/>
              </a:spcBef>
              <a:buChar char="–"/>
              <a:defRPr kumimoji="1" sz="12800">
                <a:solidFill>
                  <a:schemeClr val="tx1"/>
                </a:solidFill>
                <a:latin typeface="Arial" panose="020B0604020202020204" pitchFamily="34" charset="0"/>
                <a:ea typeface="新細明體" panose="02020500000000000000" pitchFamily="18" charset="-120"/>
              </a:defRPr>
            </a:lvl2pPr>
            <a:lvl3pPr marL="5221288" indent="-1044575" defTabSz="4176713">
              <a:spcBef>
                <a:spcPct val="20000"/>
              </a:spcBef>
              <a:buChar char="•"/>
              <a:defRPr kumimoji="1" sz="11000">
                <a:solidFill>
                  <a:schemeClr val="tx1"/>
                </a:solidFill>
                <a:latin typeface="Arial" panose="020B0604020202020204" pitchFamily="34" charset="0"/>
                <a:ea typeface="新細明體" panose="02020500000000000000" pitchFamily="18" charset="-120"/>
              </a:defRPr>
            </a:lvl3pPr>
            <a:lvl4pPr marL="7308850" indent="-1044575" defTabSz="4176713">
              <a:spcBef>
                <a:spcPct val="20000"/>
              </a:spcBef>
              <a:buChar char="–"/>
              <a:defRPr kumimoji="1" sz="9100">
                <a:solidFill>
                  <a:schemeClr val="tx1"/>
                </a:solidFill>
                <a:latin typeface="Arial" panose="020B0604020202020204" pitchFamily="34" charset="0"/>
                <a:ea typeface="新細明體" panose="02020500000000000000" pitchFamily="18" charset="-120"/>
              </a:defRPr>
            </a:lvl4pPr>
            <a:lvl5pPr marL="9396413" indent="-1042988" defTabSz="4176713">
              <a:spcBef>
                <a:spcPct val="20000"/>
              </a:spcBef>
              <a:buChar char="»"/>
              <a:defRPr kumimoji="1" sz="9100">
                <a:solidFill>
                  <a:schemeClr val="tx1"/>
                </a:solidFill>
                <a:latin typeface="Arial" panose="020B0604020202020204" pitchFamily="34" charset="0"/>
                <a:ea typeface="新細明體" panose="02020500000000000000" pitchFamily="18" charset="-120"/>
              </a:defRPr>
            </a:lvl5pPr>
            <a:lvl6pPr marL="98536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6pPr>
            <a:lvl7pPr marL="103108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7pPr>
            <a:lvl8pPr marL="107680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8pPr>
            <a:lvl9pPr marL="11225213" indent="-1042988" defTabSz="4176713" eaLnBrk="0" fontAlgn="base" hangingPunct="0">
              <a:spcBef>
                <a:spcPct val="20000"/>
              </a:spcBef>
              <a:spcAft>
                <a:spcPct val="0"/>
              </a:spcAft>
              <a:buChar char="»"/>
              <a:defRPr kumimoji="1" sz="91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None/>
            </a:pPr>
            <a:r>
              <a:rPr lang="en-US" altLang="zh-TW" sz="4000" b="1" dirty="0">
                <a:latin typeface="Times New Roman" panose="02020603050405020304" pitchFamily="18" charset="0"/>
                <a:cs typeface="Times New Roman" panose="02020603050405020304" pitchFamily="18" charset="0"/>
              </a:rPr>
              <a:t> (B)Structure Effect Of First Taper</a:t>
            </a:r>
          </a:p>
        </p:txBody>
      </p:sp>
    </p:spTree>
    <p:extLst>
      <p:ext uri="{BB962C8B-B14F-4D97-AF65-F5344CB8AC3E}">
        <p14:creationId xmlns:p14="http://schemas.microsoft.com/office/powerpoint/2010/main" val="3958243448"/>
      </p:ext>
    </p:extLst>
  </p:cSld>
  <p:clrMapOvr>
    <a:masterClrMapping/>
  </p:clrMapOvr>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me new roman 標楷">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76713" rtl="0" eaLnBrk="1" fontAlgn="base" latinLnBrk="0" hangingPunct="1">
          <a:lnSpc>
            <a:spcPct val="100000"/>
          </a:lnSpc>
          <a:spcBef>
            <a:spcPct val="0"/>
          </a:spcBef>
          <a:spcAft>
            <a:spcPct val="0"/>
          </a:spcAft>
          <a:buClrTx/>
          <a:buSzTx/>
          <a:buFontTx/>
          <a:buNone/>
          <a:tabLst/>
          <a:defRPr kumimoji="1" lang="zh-TW" altLang="en-US" sz="8200" b="0" i="0" u="none" strike="noStrike" cap="none" normalizeH="0" baseline="0" smtClean="0">
            <a:ln>
              <a:noFill/>
            </a:ln>
            <a:solidFill>
              <a:schemeClr val="tx1"/>
            </a:solidFill>
            <a:effectLst/>
            <a:latin typeface="Arial"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76713" rtl="0" eaLnBrk="1" fontAlgn="base" latinLnBrk="0" hangingPunct="1">
          <a:lnSpc>
            <a:spcPct val="100000"/>
          </a:lnSpc>
          <a:spcBef>
            <a:spcPct val="0"/>
          </a:spcBef>
          <a:spcAft>
            <a:spcPct val="0"/>
          </a:spcAft>
          <a:buClrTx/>
          <a:buSzTx/>
          <a:buFontTx/>
          <a:buNone/>
          <a:tabLst/>
          <a:defRPr kumimoji="1" lang="zh-TW" altLang="en-US" sz="8200" b="0" i="0" u="none" strike="noStrike" cap="none" normalizeH="0" baseline="0" smtClean="0">
            <a:ln>
              <a:noFill/>
            </a:ln>
            <a:solidFill>
              <a:schemeClr val="tx1"/>
            </a:solidFill>
            <a:effectLst/>
            <a:latin typeface="Arial" charset="0"/>
            <a:ea typeface="新細明體"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37144</TotalTime>
  <Words>1394</Words>
  <Application>Microsoft Office PowerPoint</Application>
  <PresentationFormat>自訂</PresentationFormat>
  <Paragraphs>168</Paragraphs>
  <Slides>1</Slides>
  <Notes>0</Notes>
  <HiddenSlides>0</HiddenSlides>
  <MMClips>0</MMClips>
  <ScaleCrop>false</ScaleCrop>
  <HeadingPairs>
    <vt:vector size="8" baseType="variant">
      <vt:variant>
        <vt:lpstr>使用字型</vt:lpstr>
      </vt:variant>
      <vt:variant>
        <vt:i4>4</vt:i4>
      </vt:variant>
      <vt:variant>
        <vt:lpstr>佈景主題</vt:lpstr>
      </vt:variant>
      <vt:variant>
        <vt:i4>1</vt:i4>
      </vt:variant>
      <vt:variant>
        <vt:lpstr>內嵌 OLE 伺服程式</vt:lpstr>
      </vt:variant>
      <vt:variant>
        <vt:i4>2</vt:i4>
      </vt:variant>
      <vt:variant>
        <vt:lpstr>投影片標題</vt:lpstr>
      </vt:variant>
      <vt:variant>
        <vt:i4>1</vt:i4>
      </vt:variant>
    </vt:vector>
  </HeadingPairs>
  <TitlesOfParts>
    <vt:vector size="8" baseType="lpstr">
      <vt:lpstr>標楷體</vt:lpstr>
      <vt:lpstr>Arial</vt:lpstr>
      <vt:lpstr>Calibri</vt:lpstr>
      <vt:lpstr>Times New Roman</vt:lpstr>
      <vt:lpstr>預設簡報設計</vt:lpstr>
      <vt:lpstr>Equation</vt:lpstr>
      <vt:lpstr>Plot</vt:lpstr>
      <vt:lpstr>PowerPoint 簡報</vt:lpstr>
    </vt:vector>
  </TitlesOfParts>
  <Company>NTHU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Effect of Reflective Type Gyro-BWO</dc:title>
  <dc:creator>CCC</dc:creator>
  <cp:lastModifiedBy>CCC</cp:lastModifiedBy>
  <cp:revision>858</cp:revision>
  <cp:lastPrinted>2022-01-07T14:53:28Z</cp:lastPrinted>
  <dcterms:created xsi:type="dcterms:W3CDTF">2008-09-01T09:37:40Z</dcterms:created>
  <dcterms:modified xsi:type="dcterms:W3CDTF">2024-01-23T08:11:36Z</dcterms:modified>
</cp:coreProperties>
</file>